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sldIdLst>
    <p:sldId id="270" r:id="rId4"/>
    <p:sldId id="341" r:id="rId5"/>
    <p:sldId id="421" r:id="rId6"/>
    <p:sldId id="257" r:id="rId7"/>
    <p:sldId id="259" r:id="rId8"/>
    <p:sldId id="260" r:id="rId9"/>
    <p:sldId id="309" r:id="rId10"/>
    <p:sldId id="307" r:id="rId11"/>
    <p:sldId id="420" r:id="rId12"/>
    <p:sldId id="298" r:id="rId13"/>
    <p:sldId id="310" r:id="rId14"/>
    <p:sldId id="311" r:id="rId15"/>
    <p:sldId id="313" r:id="rId16"/>
    <p:sldId id="315" r:id="rId17"/>
    <p:sldId id="343" r:id="rId18"/>
    <p:sldId id="312" r:id="rId19"/>
    <p:sldId id="316" r:id="rId20"/>
    <p:sldId id="342" r:id="rId21"/>
    <p:sldId id="318" r:id="rId22"/>
    <p:sldId id="319" r:id="rId23"/>
    <p:sldId id="320" r:id="rId24"/>
    <p:sldId id="331" r:id="rId25"/>
    <p:sldId id="321" r:id="rId26"/>
    <p:sldId id="344" r:id="rId27"/>
    <p:sldId id="324" r:id="rId28"/>
    <p:sldId id="325" r:id="rId29"/>
    <p:sldId id="326" r:id="rId30"/>
    <p:sldId id="327" r:id="rId31"/>
    <p:sldId id="328" r:id="rId32"/>
    <p:sldId id="329" r:id="rId33"/>
    <p:sldId id="330" r:id="rId34"/>
    <p:sldId id="322" r:id="rId35"/>
    <p:sldId id="332" r:id="rId36"/>
    <p:sldId id="333" r:id="rId37"/>
    <p:sldId id="334" r:id="rId38"/>
    <p:sldId id="335" r:id="rId39"/>
    <p:sldId id="336" r:id="rId40"/>
    <p:sldId id="337" r:id="rId41"/>
    <p:sldId id="338" r:id="rId42"/>
    <p:sldId id="339" r:id="rId43"/>
    <p:sldId id="340" r:id="rId44"/>
    <p:sldId id="300" r:id="rId45"/>
    <p:sldId id="299" r:id="rId46"/>
    <p:sldId id="301" r:id="rId47"/>
    <p:sldId id="302" r:id="rId48"/>
    <p:sldId id="303" r:id="rId49"/>
    <p:sldId id="304" r:id="rId50"/>
    <p:sldId id="305" r:id="rId51"/>
    <p:sldId id="306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 showGuides="1">
      <p:cViewPr varScale="1">
        <p:scale>
          <a:sx n="54" d="100"/>
          <a:sy n="54" d="100"/>
        </p:scale>
        <p:origin x="787" y="7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379-4D86-B37B-07732E5BCB32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379-4D86-B37B-07732E5BCB32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379-4D86-B37B-07732E5BCB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_tradn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AAB-47FD-A451-B4E9EE784B74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AAB-47FD-A451-B4E9EE784B74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AB-47FD-A451-B4E9EE784B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_tradn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B9B-4439-A15A-A3C0F68B671D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B9B-4439-A15A-A3C0F68B671D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B9B-4439-A15A-A3C0F68B67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_tradn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9E6-4B31-8143-545B943F27C7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9E6-4B31-8143-545B943F27C7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9E6-4B31-8143-545B943F27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_tradnl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2693-438C-84B9-68E436B74F14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2693-438C-84B9-68E436B74F14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693-438C-84B9-68E436B74F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s-ES_tradnl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9E5C-486C-8209-91E8916AA06D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9E5C-486C-8209-91E8916AA0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E5C-486C-8209-91E8916AA0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s-ES_tradnl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alpha val="40000"/>
              </a:schemeClr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8E95-4845-9081-C526D9BA17CD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8E95-4845-9081-C526D9BA17C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95-4845-9081-C526D9BA1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s-ES_tradnl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2.gif>
</file>

<file path=ppt/media/image3.gif>
</file>

<file path=ppt/media/image4.gif>
</file>

<file path=ppt/media/image5.jpg>
</file>

<file path=ppt/media/image6.png>
</file>

<file path=ppt/media/image60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gradFill flip="none" rotWithShape="1"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roup 623">
            <a:extLst>
              <a:ext uri="{FF2B5EF4-FFF2-40B4-BE49-F238E27FC236}">
                <a16:creationId xmlns:a16="http://schemas.microsoft.com/office/drawing/2014/main" id="{200A4E63-D72F-485E-A519-177A878738C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BB6E2EF-B8C3-46E4-A8F8-86AA28D6AD3B}"/>
                </a:ext>
              </a:extLst>
            </p:cNvPr>
            <p:cNvCxnSpPr>
              <a:cxnSpLocks/>
              <a:stCxn id="278" idx="7"/>
              <a:endCxn id="27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786F963C-63A5-4D12-814C-8EAA75A388DC}"/>
                </a:ext>
              </a:extLst>
            </p:cNvPr>
            <p:cNvCxnSpPr>
              <a:cxnSpLocks/>
              <a:stCxn id="276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2491AAA-289A-4222-9F5E-85C4D7DA468E}"/>
                </a:ext>
              </a:extLst>
            </p:cNvPr>
            <p:cNvCxnSpPr>
              <a:cxnSpLocks/>
              <a:stCxn id="281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6FE73F20-D398-406F-92B1-9E75831A8D08}"/>
                </a:ext>
              </a:extLst>
            </p:cNvPr>
            <p:cNvCxnSpPr>
              <a:cxnSpLocks/>
              <a:stCxn id="298" idx="5"/>
              <a:endCxn id="28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A0933187-CE14-4EF2-9C71-90F0DD6CA0E8}"/>
                </a:ext>
              </a:extLst>
            </p:cNvPr>
            <p:cNvCxnSpPr>
              <a:cxnSpLocks/>
              <a:stCxn id="276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836300F-D5C8-4342-8BF8-30E4A6E3F160}"/>
                </a:ext>
              </a:extLst>
            </p:cNvPr>
            <p:cNvCxnSpPr>
              <a:cxnSpLocks/>
              <a:stCxn id="281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95EC29-3C09-451D-BCB5-073161CBC9D9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27FE7AB-3506-4332-AEC9-4C656BB6DFDC}"/>
                </a:ext>
              </a:extLst>
            </p:cNvPr>
            <p:cNvCxnSpPr>
              <a:cxnSpLocks/>
              <a:stCxn id="442" idx="7"/>
              <a:endCxn id="28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A4B07AF8-DC7B-4F9D-A234-D8E4E2221F9C}"/>
                </a:ext>
              </a:extLst>
            </p:cNvPr>
            <p:cNvCxnSpPr>
              <a:cxnSpLocks/>
              <a:stCxn id="281" idx="7"/>
              <a:endCxn id="28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3FE0388-AE95-4F1C-90B7-2783896E9BF1}"/>
                </a:ext>
              </a:extLst>
            </p:cNvPr>
            <p:cNvCxnSpPr>
              <a:cxnSpLocks/>
              <a:stCxn id="28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22C6015-7AB7-4B2B-BA21-9F01C02587F2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D019A150-3322-48A9-A7F1-73F29FC0C4C3}"/>
                </a:ext>
              </a:extLst>
            </p:cNvPr>
            <p:cNvCxnSpPr>
              <a:cxnSpLocks/>
              <a:stCxn id="280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5D7E85A-7160-462D-A5C4-B6F08E1F3D14}"/>
                </a:ext>
              </a:extLst>
            </p:cNvPr>
            <p:cNvCxnSpPr>
              <a:cxnSpLocks/>
              <a:stCxn id="297" idx="6"/>
              <a:endCxn id="28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D371A1AC-99BF-4F22-B90C-BFF6342E05FA}"/>
                </a:ext>
              </a:extLst>
            </p:cNvPr>
            <p:cNvCxnSpPr>
              <a:cxnSpLocks/>
              <a:stCxn id="282" idx="0"/>
              <a:endCxn id="28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833196E-FC78-4139-8413-4DB1AF7637D4}"/>
                </a:ext>
              </a:extLst>
            </p:cNvPr>
            <p:cNvCxnSpPr>
              <a:cxnSpLocks/>
              <a:stCxn id="285" idx="1"/>
              <a:endCxn id="28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70C7CE7-E73F-487C-B1E9-7F335E9CFA05}"/>
                </a:ext>
              </a:extLst>
            </p:cNvPr>
            <p:cNvCxnSpPr>
              <a:cxnSpLocks/>
              <a:stCxn id="285" idx="0"/>
              <a:endCxn id="28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B1EEA054-E237-4786-A34B-930BB30D233C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C71DA0A-07D6-45F7-8084-47698FFF67E9}"/>
                </a:ext>
              </a:extLst>
            </p:cNvPr>
            <p:cNvCxnSpPr>
              <a:cxnSpLocks/>
              <a:stCxn id="284" idx="7"/>
              <a:endCxn id="56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045C2A01-8B23-44B9-B83F-F1D6A9BA86C4}"/>
                </a:ext>
              </a:extLst>
            </p:cNvPr>
            <p:cNvCxnSpPr>
              <a:cxnSpLocks/>
              <a:stCxn id="284" idx="6"/>
              <a:endCxn id="29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510B095-0440-4B7E-92EB-D6737995E8A8}"/>
                </a:ext>
              </a:extLst>
            </p:cNvPr>
            <p:cNvCxnSpPr>
              <a:cxnSpLocks/>
              <a:stCxn id="291" idx="7"/>
              <a:endCxn id="29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EFFD8AA1-E7CB-447D-98A3-66137B20A633}"/>
                </a:ext>
              </a:extLst>
            </p:cNvPr>
            <p:cNvCxnSpPr>
              <a:cxnSpLocks/>
              <a:stCxn id="277" idx="0"/>
              <a:endCxn id="27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A2D1BEE-246E-4A63-B4F3-1ACF68DE5BC3}"/>
                </a:ext>
              </a:extLst>
            </p:cNvPr>
            <p:cNvCxnSpPr>
              <a:cxnSpLocks/>
              <a:stCxn id="296" idx="2"/>
              <a:endCxn id="27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536D4822-3EDF-4B16-8098-5EF29AFBF70F}"/>
                </a:ext>
              </a:extLst>
            </p:cNvPr>
            <p:cNvCxnSpPr>
              <a:cxnSpLocks/>
              <a:stCxn id="280" idx="1"/>
              <a:endCxn id="27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CB10847-0F2B-4FB3-87E7-573F0E20EEAA}"/>
                </a:ext>
              </a:extLst>
            </p:cNvPr>
            <p:cNvCxnSpPr>
              <a:cxnSpLocks/>
              <a:stCxn id="279" idx="7"/>
              <a:endCxn id="27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EAB8D0DC-8C02-42AF-9D7F-0081CE5BBCA3}"/>
                </a:ext>
              </a:extLst>
            </p:cNvPr>
            <p:cNvCxnSpPr>
              <a:cxnSpLocks/>
              <a:stCxn id="278" idx="6"/>
              <a:endCxn id="27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E699E9AD-1B29-460E-AC00-0F495400B060}"/>
                </a:ext>
              </a:extLst>
            </p:cNvPr>
            <p:cNvCxnSpPr>
              <a:cxnSpLocks/>
              <a:stCxn id="301" idx="7"/>
              <a:endCxn id="27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DA9D8D8-CCF8-414B-BE3E-01EEE95E837B}"/>
                </a:ext>
              </a:extLst>
            </p:cNvPr>
            <p:cNvCxnSpPr>
              <a:cxnSpLocks/>
              <a:stCxn id="301" idx="6"/>
              <a:endCxn id="27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88BC668-8084-42EA-93A9-26EBBFEF1328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D6E9A77-6167-47F9-96F5-DDB248990BBF}"/>
                </a:ext>
              </a:extLst>
            </p:cNvPr>
            <p:cNvCxnSpPr>
              <a:cxnSpLocks/>
              <a:stCxn id="27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625B105-56C7-4A68-97E9-A6B00CE6001E}"/>
                </a:ext>
              </a:extLst>
            </p:cNvPr>
            <p:cNvCxnSpPr>
              <a:cxnSpLocks/>
              <a:stCxn id="27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03AA84C-3E1C-4E6C-84F6-DBC5AC2A25A2}"/>
                </a:ext>
              </a:extLst>
            </p:cNvPr>
            <p:cNvCxnSpPr>
              <a:cxnSpLocks/>
              <a:stCxn id="28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5FA90964-4664-4663-813A-F89C30C7065F}"/>
                </a:ext>
              </a:extLst>
            </p:cNvPr>
            <p:cNvCxnSpPr>
              <a:cxnSpLocks/>
              <a:stCxn id="279" idx="6"/>
              <a:endCxn id="28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820CC6B-16CB-4644-B0EF-669591046E90}"/>
                </a:ext>
              </a:extLst>
            </p:cNvPr>
            <p:cNvCxnSpPr>
              <a:cxnSpLocks/>
              <a:stCxn id="280" idx="6"/>
              <a:endCxn id="28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110636A-3590-471B-8255-DC40DC8EC72F}"/>
                </a:ext>
              </a:extLst>
            </p:cNvPr>
            <p:cNvCxnSpPr>
              <a:cxnSpLocks/>
              <a:stCxn id="282" idx="2"/>
              <a:endCxn id="28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ED7780E-7203-4912-B158-322E0476B197}"/>
                </a:ext>
              </a:extLst>
            </p:cNvPr>
            <p:cNvCxnSpPr>
              <a:cxnSpLocks/>
              <a:stCxn id="306" idx="0"/>
              <a:endCxn id="28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DC08BB1A-EEDC-46EB-899B-AFF4BE2E71EE}"/>
                </a:ext>
              </a:extLst>
            </p:cNvPr>
            <p:cNvCxnSpPr>
              <a:cxnSpLocks/>
              <a:endCxn id="28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88728695-FAA2-4121-884D-94D646E1F29F}"/>
                </a:ext>
              </a:extLst>
            </p:cNvPr>
            <p:cNvCxnSpPr>
              <a:cxnSpLocks/>
              <a:stCxn id="306" idx="2"/>
              <a:endCxn id="28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BC94799C-C98F-45F8-A0D7-49E0CCB51743}"/>
                </a:ext>
              </a:extLst>
            </p:cNvPr>
            <p:cNvCxnSpPr>
              <a:cxnSpLocks/>
              <a:stCxn id="285" idx="2"/>
              <a:endCxn id="28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DBA2EA4-E8A8-439C-9AC8-086CCB6DF812}"/>
                </a:ext>
              </a:extLst>
            </p:cNvPr>
            <p:cNvCxnSpPr>
              <a:cxnSpLocks/>
              <a:stCxn id="28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A3F7C95-3C73-4E30-8001-6CDC3240ECA9}"/>
                </a:ext>
              </a:extLst>
            </p:cNvPr>
            <p:cNvCxnSpPr>
              <a:cxnSpLocks/>
              <a:stCxn id="28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513107E2-72F7-47F0-845A-E985F13BE0AD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A0D651-D8E9-4D7A-A90B-A4C9D78F7203}"/>
                </a:ext>
              </a:extLst>
            </p:cNvPr>
            <p:cNvCxnSpPr>
              <a:cxnSpLocks/>
              <a:stCxn id="291" idx="4"/>
              <a:endCxn id="28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A0DFE76-E759-45CF-B71F-207080ABE0DA}"/>
                </a:ext>
              </a:extLst>
            </p:cNvPr>
            <p:cNvCxnSpPr>
              <a:cxnSpLocks/>
              <a:stCxn id="290" idx="3"/>
              <a:endCxn id="28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1FD989F5-13F4-41FB-95DA-3C404E7919D5}"/>
                </a:ext>
              </a:extLst>
            </p:cNvPr>
            <p:cNvCxnSpPr>
              <a:cxnSpLocks/>
              <a:stCxn id="290" idx="2"/>
              <a:endCxn id="29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E091DF46-D581-477F-9003-E34728971B52}"/>
                </a:ext>
              </a:extLst>
            </p:cNvPr>
            <p:cNvCxnSpPr>
              <a:cxnSpLocks/>
              <a:stCxn id="290" idx="1"/>
              <a:endCxn id="29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E2CAA6F-5CA2-41C9-AF96-6F4B3803CA3F}"/>
                </a:ext>
              </a:extLst>
            </p:cNvPr>
            <p:cNvCxnSpPr>
              <a:cxnSpLocks/>
              <a:stCxn id="288" idx="1"/>
              <a:endCxn id="29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C11CCC39-45F6-4C8F-B703-FAC8862FECA1}"/>
                </a:ext>
              </a:extLst>
            </p:cNvPr>
            <p:cNvCxnSpPr>
              <a:cxnSpLocks/>
              <a:stCxn id="288" idx="0"/>
              <a:endCxn id="28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4B8B462-2E5D-4D02-9B0C-B0EA4C289DF1}"/>
                </a:ext>
              </a:extLst>
            </p:cNvPr>
            <p:cNvCxnSpPr>
              <a:cxnSpLocks/>
              <a:stCxn id="386" idx="7"/>
              <a:endCxn id="56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AB8DD747-A0B4-4F68-BB83-E6A1EC39EF79}"/>
                </a:ext>
              </a:extLst>
            </p:cNvPr>
            <p:cNvCxnSpPr>
              <a:cxnSpLocks/>
              <a:endCxn id="28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460D4377-DEE9-407B-B486-F347E06571F0}"/>
                </a:ext>
              </a:extLst>
            </p:cNvPr>
            <p:cNvCxnSpPr>
              <a:cxnSpLocks/>
              <a:stCxn id="386" idx="0"/>
              <a:endCxn id="56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FC440C4B-1CC6-447B-8CAF-5F8B32445A1E}"/>
                </a:ext>
              </a:extLst>
            </p:cNvPr>
            <p:cNvCxnSpPr>
              <a:cxnSpLocks/>
              <a:stCxn id="399" idx="0"/>
              <a:endCxn id="56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3F1CFAA-C1D9-4102-B389-BB92B74922EB}"/>
                </a:ext>
              </a:extLst>
            </p:cNvPr>
            <p:cNvCxnSpPr>
              <a:cxnSpLocks/>
              <a:stCxn id="399" idx="1"/>
              <a:endCxn id="28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7DA3A853-844C-4B6A-8852-AACE34DF7903}"/>
                </a:ext>
              </a:extLst>
            </p:cNvPr>
            <p:cNvCxnSpPr>
              <a:cxnSpLocks/>
              <a:stCxn id="289" idx="2"/>
              <a:endCxn id="29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40EBE8B9-5D6A-43E1-ACC9-3429EE8377B9}"/>
                </a:ext>
              </a:extLst>
            </p:cNvPr>
            <p:cNvCxnSpPr>
              <a:cxnSpLocks/>
              <a:stCxn id="288" idx="2"/>
              <a:endCxn id="29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63EA650-52B2-4426-BFB9-EF2D43ED7AD4}"/>
                </a:ext>
              </a:extLst>
            </p:cNvPr>
            <p:cNvCxnSpPr>
              <a:cxnSpLocks/>
              <a:stCxn id="287" idx="1"/>
              <a:endCxn id="29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1C77C70-84C3-4540-AF47-9BA1F84DC4B2}"/>
                </a:ext>
              </a:extLst>
            </p:cNvPr>
            <p:cNvCxnSpPr>
              <a:cxnSpLocks/>
              <a:stCxn id="287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857EB79D-7B0F-4333-9370-9CF8BD66F466}"/>
                </a:ext>
              </a:extLst>
            </p:cNvPr>
            <p:cNvCxnSpPr>
              <a:cxnSpLocks/>
              <a:stCxn id="290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850BE68-48FF-4ED1-819A-E233E01E42E7}"/>
                </a:ext>
              </a:extLst>
            </p:cNvPr>
            <p:cNvCxnSpPr>
              <a:cxnSpLocks/>
              <a:stCxn id="286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57EF113-9EA7-4B1A-AB64-C14E8B5B6974}"/>
                </a:ext>
              </a:extLst>
            </p:cNvPr>
            <p:cNvCxnSpPr>
              <a:cxnSpLocks/>
              <a:stCxn id="287" idx="7"/>
              <a:endCxn id="28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314D8A01-DC1B-4960-B2B1-D9A9F035DF12}"/>
                </a:ext>
              </a:extLst>
            </p:cNvPr>
            <p:cNvCxnSpPr>
              <a:cxnSpLocks/>
              <a:stCxn id="285" idx="7"/>
              <a:endCxn id="29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AFE05A2-7330-4871-9968-CF3EC70C1D29}"/>
                </a:ext>
              </a:extLst>
            </p:cNvPr>
            <p:cNvCxnSpPr>
              <a:cxnSpLocks/>
              <a:endCxn id="28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165AF504-87C6-4089-AA4A-B2F711CCF216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0134DBCE-0922-4355-99A8-E70D2FED22A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BD817EB-ADFE-4A82-A86F-D15F3E871C7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11C449C5-D818-4A53-AA0C-B43C1BAE0A5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B78B74E8-D2B9-4D5B-96CC-352A5ABCB7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C0C2052D-C865-4513-BAA7-8055113B32E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690B4E7A-99F4-41B3-B1BE-59E8567C6A8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95FDD210-525B-48EC-906B-C3F69F141B2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895CABF3-8B8F-4FBC-BEE8-6A9BA3E885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8E6449F1-A401-4B6A-BDD7-1057646EC4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E0981AC-BBD9-4F6D-A68F-310B93EDE896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9D5473AE-BCA3-4557-BB00-669001FA35CC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6D9874BE-B9F5-4669-BA2C-341A0D97666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A54964D-2909-476C-9849-395D9D049D2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C68D9E4D-FE8B-4D77-A257-33D4FB2D8F0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EC65FB0-9A51-4DB1-91E5-0133A28F2EB9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9766767C-CC74-4D34-AB10-B272637753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563B17F0-6BB9-49B4-9E20-7CE82FDAF84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59509C90-3BA3-4A7C-97A4-779B9AC83AD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B5BA045B-97DA-43DF-957C-03C9585D860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494C3BBD-EAFB-4DA4-AA47-88DA19156E65}"/>
                </a:ext>
              </a:extLst>
            </p:cNvPr>
            <p:cNvCxnSpPr>
              <a:cxnSpLocks/>
              <a:stCxn id="298" idx="2"/>
              <a:endCxn id="27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81C90B44-2740-4526-AC75-0A3C2F85492F}"/>
                </a:ext>
              </a:extLst>
            </p:cNvPr>
            <p:cNvCxnSpPr>
              <a:cxnSpLocks/>
              <a:stCxn id="278" idx="4"/>
              <a:endCxn id="27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F3883AF4-A78F-49BD-80DC-D2B1403DEC7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ACDAF458-E86B-45D7-A01E-7F12959A13FF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4EC97B69-CB2D-46B8-B073-D68D0AB91A51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5D3D84CF-675F-4342-AFD4-8922CD4870E9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EE705A4C-4701-4F5B-8096-E7991440A7E7}"/>
                </a:ext>
              </a:extLst>
            </p:cNvPr>
            <p:cNvCxnSpPr>
              <a:cxnSpLocks/>
              <a:endCxn id="27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9108169-D678-42F2-AD28-C845B0BB4C5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6A82A5C8-BC99-4CBF-BF94-8EFDDDDC18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E30D4DF-1E68-44E9-ACB1-DE07F1D8DDE7}"/>
                </a:ext>
              </a:extLst>
            </p:cNvPr>
            <p:cNvCxnSpPr>
              <a:cxnSpLocks/>
              <a:stCxn id="306" idx="1"/>
              <a:endCxn id="28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535F8CA1-FB2A-4A91-8473-EE6DA84FD6C3}"/>
                </a:ext>
              </a:extLst>
            </p:cNvPr>
            <p:cNvCxnSpPr>
              <a:cxnSpLocks/>
              <a:endCxn id="383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745B344-A508-4035-87C9-150D0B702432}"/>
                </a:ext>
              </a:extLst>
            </p:cNvPr>
            <p:cNvCxnSpPr>
              <a:cxnSpLocks/>
              <a:endCxn id="39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78B42E0-776D-4A9B-946C-C3CB9193621A}"/>
                </a:ext>
              </a:extLst>
            </p:cNvPr>
            <p:cNvCxnSpPr>
              <a:cxnSpLocks/>
              <a:stCxn id="383" idx="0"/>
              <a:endCxn id="39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85FB381-2982-49DF-ADBF-479D0467A587}"/>
                </a:ext>
              </a:extLst>
            </p:cNvPr>
            <p:cNvCxnSpPr>
              <a:cxnSpLocks/>
              <a:stCxn id="566" idx="2"/>
              <a:endCxn id="385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61D79B91-42FB-4F9E-9F33-7ADBA54BB02C}"/>
                </a:ext>
              </a:extLst>
            </p:cNvPr>
            <p:cNvCxnSpPr>
              <a:cxnSpLocks/>
              <a:stCxn id="383" idx="7"/>
              <a:endCxn id="385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7D8D73CA-9F59-403D-BAD7-08811345A223}"/>
                </a:ext>
              </a:extLst>
            </p:cNvPr>
            <p:cNvCxnSpPr>
              <a:cxnSpLocks/>
              <a:endCxn id="39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70F57B47-5446-41C8-82FE-6E135C7FB1F5}"/>
                </a:ext>
              </a:extLst>
            </p:cNvPr>
            <p:cNvCxnSpPr>
              <a:cxnSpLocks/>
              <a:stCxn id="399" idx="6"/>
              <a:endCxn id="385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65030092-0D50-4E29-BE59-400C4CF4ACA6}"/>
                </a:ext>
              </a:extLst>
            </p:cNvPr>
            <p:cNvCxnSpPr>
              <a:cxnSpLocks/>
              <a:stCxn id="384" idx="0"/>
              <a:endCxn id="385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10BEE63-2D5D-4E1C-A1B1-5C829360927B}"/>
                </a:ext>
              </a:extLst>
            </p:cNvPr>
            <p:cNvCxnSpPr>
              <a:cxnSpLocks/>
              <a:stCxn id="387" idx="1"/>
              <a:endCxn id="385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057DC970-A735-4D0A-A73D-40844A044779}"/>
                </a:ext>
              </a:extLst>
            </p:cNvPr>
            <p:cNvCxnSpPr>
              <a:cxnSpLocks/>
              <a:stCxn id="387" idx="0"/>
              <a:endCxn id="386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F9D8B0CF-68C2-484C-8CA4-46246C56B7FD}"/>
                </a:ext>
              </a:extLst>
            </p:cNvPr>
            <p:cNvCxnSpPr>
              <a:cxnSpLocks/>
              <a:stCxn id="386" idx="2"/>
              <a:endCxn id="385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B3FCFECC-2433-4DD3-B3D4-A5E2DD066385}"/>
                </a:ext>
              </a:extLst>
            </p:cNvPr>
            <p:cNvCxnSpPr>
              <a:cxnSpLocks/>
              <a:stCxn id="386" idx="7"/>
              <a:endCxn id="394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AAF48FE0-4BE1-492E-9982-8512802672D9}"/>
                </a:ext>
              </a:extLst>
            </p:cNvPr>
            <p:cNvCxnSpPr>
              <a:cxnSpLocks/>
              <a:stCxn id="386" idx="6"/>
              <a:endCxn id="393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3F447B82-BA89-42CF-BA19-17606A0270F1}"/>
                </a:ext>
              </a:extLst>
            </p:cNvPr>
            <p:cNvCxnSpPr>
              <a:cxnSpLocks/>
              <a:stCxn id="393" idx="7"/>
              <a:endCxn id="394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0BCECB7C-5F9C-48F1-A7E4-83A566681E2E}"/>
                </a:ext>
              </a:extLst>
            </p:cNvPr>
            <p:cNvCxnSpPr>
              <a:cxnSpLocks/>
              <a:stCxn id="567" idx="1"/>
              <a:endCxn id="385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42ABD9D-465B-47AD-BAC5-7B62782D6FA8}"/>
                </a:ext>
              </a:extLst>
            </p:cNvPr>
            <p:cNvCxnSpPr>
              <a:cxnSpLocks/>
              <a:endCxn id="383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A9DFCADB-5B0F-4DE0-B2B3-C06E45F50902}"/>
                </a:ext>
              </a:extLst>
            </p:cNvPr>
            <p:cNvCxnSpPr>
              <a:cxnSpLocks/>
              <a:stCxn id="384" idx="2"/>
              <a:endCxn id="383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BC45CE2F-0DDB-4F3A-850B-123BBEB23D5F}"/>
                </a:ext>
              </a:extLst>
            </p:cNvPr>
            <p:cNvCxnSpPr>
              <a:cxnSpLocks/>
              <a:stCxn id="408" idx="0"/>
              <a:endCxn id="383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315FF724-ECDE-47CB-8DBA-FF82141C27EC}"/>
                </a:ext>
              </a:extLst>
            </p:cNvPr>
            <p:cNvCxnSpPr>
              <a:cxnSpLocks/>
              <a:endCxn id="383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072E9F04-3A76-438E-AE5E-517519016F6F}"/>
                </a:ext>
              </a:extLst>
            </p:cNvPr>
            <p:cNvCxnSpPr>
              <a:cxnSpLocks/>
              <a:stCxn id="408" idx="2"/>
              <a:endCxn id="384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B7A1564C-D2BD-4127-9843-1E1CED6072BE}"/>
                </a:ext>
              </a:extLst>
            </p:cNvPr>
            <p:cNvCxnSpPr>
              <a:cxnSpLocks/>
              <a:stCxn id="387" idx="2"/>
              <a:endCxn id="384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31A30EAD-F9F5-4ABB-8B14-81AA8F735631}"/>
                </a:ext>
              </a:extLst>
            </p:cNvPr>
            <p:cNvCxnSpPr>
              <a:cxnSpLocks/>
              <a:stCxn id="387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DBC893D-612C-4580-8A04-A2D98E24B3B5}"/>
                </a:ext>
              </a:extLst>
            </p:cNvPr>
            <p:cNvCxnSpPr>
              <a:cxnSpLocks/>
              <a:stCxn id="388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C35B929F-CB34-4720-95E0-F835520A64E8}"/>
                </a:ext>
              </a:extLst>
            </p:cNvPr>
            <p:cNvCxnSpPr>
              <a:cxnSpLocks/>
              <a:stCxn id="388" idx="2"/>
              <a:endCxn id="387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675BF93E-898B-41C0-8222-E2B9291C683E}"/>
                </a:ext>
              </a:extLst>
            </p:cNvPr>
            <p:cNvCxnSpPr>
              <a:cxnSpLocks/>
              <a:stCxn id="393" idx="4"/>
              <a:endCxn id="388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138A3D32-668D-47ED-B039-F5D323BC907A}"/>
                </a:ext>
              </a:extLst>
            </p:cNvPr>
            <p:cNvCxnSpPr>
              <a:cxnSpLocks/>
              <a:stCxn id="392" idx="3"/>
              <a:endCxn id="388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F6EEC507-0337-4D52-A149-AC3121803A5E}"/>
                </a:ext>
              </a:extLst>
            </p:cNvPr>
            <p:cNvCxnSpPr>
              <a:cxnSpLocks/>
              <a:stCxn id="392" idx="2"/>
              <a:endCxn id="393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3B14444C-F8A2-4D69-85B4-D7945F76E80A}"/>
                </a:ext>
              </a:extLst>
            </p:cNvPr>
            <p:cNvCxnSpPr>
              <a:cxnSpLocks/>
              <a:stCxn id="392" idx="1"/>
              <a:endCxn id="394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A24E1741-DA2C-4FEB-A835-6D811698BA7B}"/>
                </a:ext>
              </a:extLst>
            </p:cNvPr>
            <p:cNvCxnSpPr>
              <a:cxnSpLocks/>
              <a:stCxn id="390" idx="1"/>
              <a:endCxn id="394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FC97A3B-281E-4D29-B3F7-B26D29EBA782}"/>
                </a:ext>
              </a:extLst>
            </p:cNvPr>
            <p:cNvCxnSpPr>
              <a:cxnSpLocks/>
              <a:stCxn id="390" idx="0"/>
              <a:endCxn id="391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854FF3A0-EF86-4EAF-B1A0-6DECE614DAF7}"/>
                </a:ext>
              </a:extLst>
            </p:cNvPr>
            <p:cNvCxnSpPr>
              <a:cxnSpLocks/>
              <a:stCxn id="396" idx="0"/>
              <a:endCxn id="395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F457C126-B9E9-4644-9BDC-0C0D11F28265}"/>
                </a:ext>
              </a:extLst>
            </p:cNvPr>
            <p:cNvCxnSpPr>
              <a:cxnSpLocks/>
              <a:stCxn id="439" idx="7"/>
              <a:endCxn id="395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36567BCB-36FF-4E11-B2D2-C759CF5B3FED}"/>
                </a:ext>
              </a:extLst>
            </p:cNvPr>
            <p:cNvCxnSpPr>
              <a:cxnSpLocks/>
              <a:endCxn id="396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E6914467-DB30-4F6F-8A4C-DA63B0349B86}"/>
                </a:ext>
              </a:extLst>
            </p:cNvPr>
            <p:cNvCxnSpPr>
              <a:cxnSpLocks/>
              <a:stCxn id="438" idx="5"/>
              <a:endCxn id="397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775D3032-228A-4AD2-AE93-FA5C4E8F98A2}"/>
                </a:ext>
              </a:extLst>
            </p:cNvPr>
            <p:cNvCxnSpPr>
              <a:cxnSpLocks/>
              <a:endCxn id="397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05B22E8A-33A9-44A2-9D2F-F8266ECE12B4}"/>
                </a:ext>
              </a:extLst>
            </p:cNvPr>
            <p:cNvCxnSpPr>
              <a:cxnSpLocks/>
              <a:stCxn id="397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1E5FD5BE-5282-4D7F-87C2-BBAFCB05E3EE}"/>
                </a:ext>
              </a:extLst>
            </p:cNvPr>
            <p:cNvCxnSpPr>
              <a:cxnSpLocks/>
              <a:stCxn id="397" idx="3"/>
              <a:endCxn id="389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>
              <a:extLst>
                <a:ext uri="{FF2B5EF4-FFF2-40B4-BE49-F238E27FC236}">
                  <a16:creationId xmlns:a16="http://schemas.microsoft.com/office/drawing/2014/main" id="{AB677181-A885-443C-8BB9-35444E6EF8EC}"/>
                </a:ext>
              </a:extLst>
            </p:cNvPr>
            <p:cNvCxnSpPr>
              <a:cxnSpLocks/>
              <a:stCxn id="397" idx="1"/>
              <a:endCxn id="390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ACD8AF65-85A7-4CF8-A1B9-CB8FB05A486D}"/>
                </a:ext>
              </a:extLst>
            </p:cNvPr>
            <p:cNvCxnSpPr>
              <a:cxnSpLocks/>
              <a:stCxn id="396" idx="2"/>
              <a:endCxn id="390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1D1B3C32-80BB-4CA6-9944-E0918C3B734A}"/>
                </a:ext>
              </a:extLst>
            </p:cNvPr>
            <p:cNvCxnSpPr>
              <a:cxnSpLocks/>
              <a:stCxn id="395" idx="3"/>
              <a:endCxn id="390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5882E4BB-DB6C-4A76-9695-AD69816AD3A2}"/>
                </a:ext>
              </a:extLst>
            </p:cNvPr>
            <p:cNvCxnSpPr>
              <a:cxnSpLocks/>
              <a:stCxn id="395" idx="2"/>
              <a:endCxn id="391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D4902587-194F-43AA-8125-9F1EB46E9E6B}"/>
                </a:ext>
              </a:extLst>
            </p:cNvPr>
            <p:cNvCxnSpPr>
              <a:cxnSpLocks/>
              <a:stCxn id="391" idx="1"/>
              <a:endCxn id="394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358B3EB9-CAD2-49B2-9095-3C8EEE7926F2}"/>
                </a:ext>
              </a:extLst>
            </p:cNvPr>
            <p:cNvCxnSpPr>
              <a:cxnSpLocks/>
              <a:stCxn id="390" idx="2"/>
              <a:endCxn id="392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627154F2-DCE7-48B9-B153-91972B553DF1}"/>
                </a:ext>
              </a:extLst>
            </p:cNvPr>
            <p:cNvCxnSpPr>
              <a:cxnSpLocks/>
              <a:stCxn id="389" idx="1"/>
              <a:endCxn id="392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1EB2DE54-DB1E-4193-8107-8A74DD9650F6}"/>
                </a:ext>
              </a:extLst>
            </p:cNvPr>
            <p:cNvCxnSpPr>
              <a:cxnSpLocks/>
              <a:stCxn id="389" idx="3"/>
              <a:endCxn id="409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DAC79133-16B5-48F3-B6C2-71C04A00F0F6}"/>
                </a:ext>
              </a:extLst>
            </p:cNvPr>
            <p:cNvCxnSpPr>
              <a:cxnSpLocks/>
              <a:stCxn id="392" idx="4"/>
              <a:endCxn id="409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74B2CDF9-39A8-4BE8-A7B7-C26EC9E91221}"/>
                </a:ext>
              </a:extLst>
            </p:cNvPr>
            <p:cNvCxnSpPr>
              <a:cxnSpLocks/>
              <a:stCxn id="388" idx="5"/>
              <a:endCxn id="409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12990E60-DFB8-4118-AB73-44F155EC2500}"/>
                </a:ext>
              </a:extLst>
            </p:cNvPr>
            <p:cNvCxnSpPr>
              <a:cxnSpLocks/>
              <a:stCxn id="389" idx="7"/>
              <a:endCxn id="390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8668EB57-48E0-4065-8D2C-F71BBACFF3E8}"/>
                </a:ext>
              </a:extLst>
            </p:cNvPr>
            <p:cNvCxnSpPr>
              <a:cxnSpLocks/>
              <a:stCxn id="387" idx="7"/>
              <a:endCxn id="393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DF1FBD4-D6D1-42AE-BF95-C4F11DF948AA}"/>
                </a:ext>
              </a:extLst>
            </p:cNvPr>
            <p:cNvCxnSpPr>
              <a:cxnSpLocks/>
              <a:endCxn id="389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B8B912F1-A8BF-476C-9C3D-1B577E2D26C6}"/>
                </a:ext>
              </a:extLst>
            </p:cNvPr>
            <p:cNvCxnSpPr>
              <a:cxnSpLocks/>
              <a:stCxn id="397" idx="7"/>
              <a:endCxn id="396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E96A9BFA-4CD8-4DB0-9228-9696ED94FB7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0669F18F-8FD3-4047-8020-609BD69FC76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CF7FB4A6-04F8-4176-AE7D-E580036820C3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9703BC95-7104-4DB4-9AD1-3BF8BB5C7287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CDF01970-5CFC-49F6-8903-B56AC9549A9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226F2E08-6904-4F19-A987-728258C7E22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4DAD8771-49A0-43DA-9264-61AACDA6CF5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D5CB5A83-82EA-4784-BED7-6EAFCB912F6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1398461F-8D64-44A7-B358-4130478298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D6328F77-F24D-4FD2-885F-C82EEBE3BB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Oval 392">
              <a:extLst>
                <a:ext uri="{FF2B5EF4-FFF2-40B4-BE49-F238E27FC236}">
                  <a16:creationId xmlns:a16="http://schemas.microsoft.com/office/drawing/2014/main" id="{E1BE2185-B08F-4C1D-9574-206393EB0F8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70962A7-6557-4983-8E41-C5DB5235AEB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26A04628-7DF3-4C8C-A143-D0407063E401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3F011AAD-7FE5-4E00-B4FB-06A3FC5F41B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014E5DB5-D091-4270-AF79-6247CD2AB4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3AF0AAEC-CEA1-4FAB-A952-A6A05D2D7A7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A0F0CE9E-D32E-48CA-9E15-B19C238CE89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EA1BF35A-4C40-4AA1-AD07-6A0466D2043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AE910EAE-B3BF-4238-803F-C58499B33B75}"/>
                </a:ext>
              </a:extLst>
            </p:cNvPr>
            <p:cNvCxnSpPr>
              <a:cxnSpLocks/>
              <a:stCxn id="408" idx="1"/>
              <a:endCxn id="387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5A30F1F2-59AF-4ED1-8F6B-9911422A58AE}"/>
                </a:ext>
              </a:extLst>
            </p:cNvPr>
            <p:cNvCxnSpPr>
              <a:cxnSpLocks/>
              <a:stCxn id="436" idx="6"/>
              <a:endCxn id="395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F6DE8F54-1606-4C14-9448-5A298ACA11A6}"/>
                </a:ext>
              </a:extLst>
            </p:cNvPr>
            <p:cNvCxnSpPr>
              <a:cxnSpLocks/>
              <a:stCxn id="433" idx="4"/>
              <a:endCxn id="439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C33D342E-FE59-425E-AF33-D0D9E147BB57}"/>
                </a:ext>
              </a:extLst>
            </p:cNvPr>
            <p:cNvCxnSpPr>
              <a:cxnSpLocks/>
              <a:stCxn id="439" idx="4"/>
              <a:endCxn id="438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C5F695CD-3EA0-437D-8AEA-973FF6FC73F3}"/>
                </a:ext>
              </a:extLst>
            </p:cNvPr>
            <p:cNvCxnSpPr>
              <a:cxnSpLocks/>
              <a:stCxn id="437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6B0553EA-5F7F-4866-9F98-B34213D2C595}"/>
                </a:ext>
              </a:extLst>
            </p:cNvPr>
            <p:cNvCxnSpPr>
              <a:cxnSpLocks/>
              <a:stCxn id="437" idx="0"/>
              <a:endCxn id="438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E6702C4B-EF1D-4452-B40F-0C0C9D9553D2}"/>
                </a:ext>
              </a:extLst>
            </p:cNvPr>
            <p:cNvCxnSpPr>
              <a:cxnSpLocks/>
              <a:stCxn id="489" idx="1"/>
              <a:endCxn id="433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EB187D56-C66A-4513-9774-ECC7A8A23E73}"/>
                </a:ext>
              </a:extLst>
            </p:cNvPr>
            <p:cNvCxnSpPr>
              <a:cxnSpLocks/>
              <a:stCxn id="438" idx="2"/>
              <a:endCxn id="48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9ECC849-1F24-4989-B5B1-BCC1C0EDA75F}"/>
                </a:ext>
              </a:extLst>
            </p:cNvPr>
            <p:cNvCxnSpPr>
              <a:cxnSpLocks/>
              <a:stCxn id="437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ADE5DDE3-D8DD-4458-8EF0-F1124B25CBB1}"/>
                </a:ext>
              </a:extLst>
            </p:cNvPr>
            <p:cNvCxnSpPr>
              <a:cxnSpLocks/>
              <a:stCxn id="395" idx="1"/>
              <a:endCxn id="27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BD6AE4D0-672A-4C4D-A1BA-4A3C1A7FB06C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Straight Connector 426">
              <a:extLst>
                <a:ext uri="{FF2B5EF4-FFF2-40B4-BE49-F238E27FC236}">
                  <a16:creationId xmlns:a16="http://schemas.microsoft.com/office/drawing/2014/main" id="{B630176A-858D-4963-A9F3-2C6C252ECEF7}"/>
                </a:ext>
              </a:extLst>
            </p:cNvPr>
            <p:cNvCxnSpPr>
              <a:cxnSpLocks/>
              <a:stCxn id="433" idx="7"/>
              <a:endCxn id="435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7373297-B00D-497A-A229-7398851AB3CC}"/>
                </a:ext>
              </a:extLst>
            </p:cNvPr>
            <p:cNvCxnSpPr>
              <a:cxnSpLocks/>
              <a:stCxn id="433" idx="5"/>
              <a:endCxn id="436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3F5600A-CF44-45B7-BA45-778478D29A85}"/>
                </a:ext>
              </a:extLst>
            </p:cNvPr>
            <p:cNvCxnSpPr>
              <a:cxnSpLocks/>
              <a:stCxn id="434" idx="3"/>
              <a:endCxn id="436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072E4473-78C2-4A9F-BEC7-2DB18701BBAA}"/>
                </a:ext>
              </a:extLst>
            </p:cNvPr>
            <p:cNvCxnSpPr>
              <a:cxnSpLocks/>
              <a:stCxn id="436" idx="4"/>
              <a:endCxn id="439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72FBBEE8-E9D1-4D57-A6E0-23CF5927D2FD}"/>
                </a:ext>
              </a:extLst>
            </p:cNvPr>
            <p:cNvCxnSpPr>
              <a:cxnSpLocks/>
              <a:stCxn id="397" idx="2"/>
              <a:endCxn id="437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5B8A0BFD-7E9D-4B25-B417-DCF51DDA52DD}"/>
                </a:ext>
              </a:extLst>
            </p:cNvPr>
            <p:cNvCxnSpPr>
              <a:cxnSpLocks/>
              <a:endCxn id="437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262F8CA6-0ACE-4B94-B93A-1114576EA092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9E5CF673-9B10-43C9-BEB4-11910C422351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C8DC166-FD10-4A7D-9BF8-1FBB0A08040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EA7CAB2F-1BAB-4B74-9E8A-D8633946D3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D8B37EF9-E928-457F-B5E4-A397792692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13499771-83BD-4845-9584-20184AABC5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50FB317B-19D5-496F-8B64-E6599CFC43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C5588227-0936-4794-B64C-7E3B055B0583}"/>
                </a:ext>
              </a:extLst>
            </p:cNvPr>
            <p:cNvCxnSpPr>
              <a:cxnSpLocks/>
              <a:stCxn id="439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9CE0C9D-C1EB-4B8A-8EAA-30AC43E10C84}"/>
                </a:ext>
              </a:extLst>
            </p:cNvPr>
            <p:cNvCxnSpPr>
              <a:cxnSpLocks/>
              <a:stCxn id="435" idx="4"/>
              <a:endCxn id="436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1145B869-42AC-48D1-A2D6-C9E2DF013C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41279562-33C3-456A-B014-21A1EE31ED39}"/>
                </a:ext>
              </a:extLst>
            </p:cNvPr>
            <p:cNvCxnSpPr>
              <a:cxnSpLocks/>
              <a:stCxn id="442" idx="3"/>
              <a:endCxn id="391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5E72AE42-943D-427D-9FFF-24011AEC2A4D}"/>
                </a:ext>
              </a:extLst>
            </p:cNvPr>
            <p:cNvCxnSpPr>
              <a:cxnSpLocks/>
              <a:stCxn id="442" idx="2"/>
              <a:endCxn id="27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50F5EA94-DDD0-49EF-B0AC-E9FD466BEB2F}"/>
                </a:ext>
              </a:extLst>
            </p:cNvPr>
            <p:cNvCxnSpPr>
              <a:cxnSpLocks/>
              <a:stCxn id="435" idx="7"/>
              <a:endCxn id="27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B03B9460-E61C-4905-A0D2-13D9F3ABC2BC}"/>
                </a:ext>
              </a:extLst>
            </p:cNvPr>
            <p:cNvCxnSpPr>
              <a:cxnSpLocks/>
              <a:endCxn id="435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9" name="Chord 488">
              <a:extLst>
                <a:ext uri="{FF2B5EF4-FFF2-40B4-BE49-F238E27FC236}">
                  <a16:creationId xmlns:a16="http://schemas.microsoft.com/office/drawing/2014/main" id="{B48E1F4B-B05D-4EF5-B60A-7DF24FB0AEC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2" name="Straight Connector 491">
              <a:extLst>
                <a:ext uri="{FF2B5EF4-FFF2-40B4-BE49-F238E27FC236}">
                  <a16:creationId xmlns:a16="http://schemas.microsoft.com/office/drawing/2014/main" id="{8F6A7398-0615-4C2E-AD11-036208C72539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ED0D4CA7-7C96-4E3A-BF6F-58119CC8E71C}"/>
                </a:ext>
              </a:extLst>
            </p:cNvPr>
            <p:cNvCxnSpPr>
              <a:cxnSpLocks/>
              <a:stCxn id="434" idx="6"/>
              <a:endCxn id="27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28DB31F4-4260-47C7-93D1-CFE9BFF26A34}"/>
                </a:ext>
              </a:extLst>
            </p:cNvPr>
            <p:cNvCxnSpPr>
              <a:cxnSpLocks/>
              <a:stCxn id="434" idx="5"/>
              <a:endCxn id="395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Straight Connector 505">
              <a:extLst>
                <a:ext uri="{FF2B5EF4-FFF2-40B4-BE49-F238E27FC236}">
                  <a16:creationId xmlns:a16="http://schemas.microsoft.com/office/drawing/2014/main" id="{7283B6F5-2650-4588-BA36-9F2679035470}"/>
                </a:ext>
              </a:extLst>
            </p:cNvPr>
            <p:cNvCxnSpPr>
              <a:cxnSpLocks/>
              <a:stCxn id="278" idx="0"/>
              <a:endCxn id="434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A7EA5F8D-FBD6-47A0-BD62-DC3409EFBF77}"/>
                </a:ext>
              </a:extLst>
            </p:cNvPr>
            <p:cNvCxnSpPr>
              <a:cxnSpLocks/>
              <a:stCxn id="439" idx="5"/>
              <a:endCxn id="396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Straight Connector 512">
              <a:extLst>
                <a:ext uri="{FF2B5EF4-FFF2-40B4-BE49-F238E27FC236}">
                  <a16:creationId xmlns:a16="http://schemas.microsoft.com/office/drawing/2014/main" id="{14E3D84B-C8ED-452F-8054-37C087758471}"/>
                </a:ext>
              </a:extLst>
            </p:cNvPr>
            <p:cNvCxnSpPr>
              <a:cxnSpLocks/>
              <a:stCxn id="391" idx="7"/>
              <a:endCxn id="27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>
              <a:extLst>
                <a:ext uri="{FF2B5EF4-FFF2-40B4-BE49-F238E27FC236}">
                  <a16:creationId xmlns:a16="http://schemas.microsoft.com/office/drawing/2014/main" id="{31B9E3BA-1507-4D20-90EE-D67CD68FB68A}"/>
                </a:ext>
              </a:extLst>
            </p:cNvPr>
            <p:cNvCxnSpPr>
              <a:cxnSpLocks/>
              <a:stCxn id="297" idx="7"/>
              <a:endCxn id="442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58E0857B-4F98-4D35-B11A-4F856EE983E3}"/>
                </a:ext>
              </a:extLst>
            </p:cNvPr>
            <p:cNvCxnSpPr>
              <a:cxnSpLocks/>
              <a:stCxn id="394" idx="7"/>
              <a:endCxn id="28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93FB0842-EE1C-49CB-9DAC-ED04C4F6A458}"/>
                </a:ext>
              </a:extLst>
            </p:cNvPr>
            <p:cNvCxnSpPr>
              <a:cxnSpLocks/>
              <a:stCxn id="394" idx="6"/>
              <a:endCxn id="442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4E4F6425-6A0A-4BA1-B83C-B6A34636F088}"/>
                </a:ext>
              </a:extLst>
            </p:cNvPr>
            <p:cNvCxnSpPr>
              <a:cxnSpLocks/>
              <a:stCxn id="284" idx="0"/>
              <a:endCxn id="394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>
              <a:extLst>
                <a:ext uri="{FF2B5EF4-FFF2-40B4-BE49-F238E27FC236}">
                  <a16:creationId xmlns:a16="http://schemas.microsoft.com/office/drawing/2014/main" id="{E11A052F-6788-4719-8704-52ED1B156537}"/>
                </a:ext>
              </a:extLst>
            </p:cNvPr>
            <p:cNvCxnSpPr>
              <a:cxnSpLocks/>
              <a:stCxn id="567" idx="0"/>
              <a:endCxn id="56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1" name="Straight Connector 560">
              <a:extLst>
                <a:ext uri="{FF2B5EF4-FFF2-40B4-BE49-F238E27FC236}">
                  <a16:creationId xmlns:a16="http://schemas.microsoft.com/office/drawing/2014/main" id="{A41C2A34-1AC5-49C4-9403-C188E32FF335}"/>
                </a:ext>
              </a:extLst>
            </p:cNvPr>
            <p:cNvCxnSpPr>
              <a:cxnSpLocks/>
              <a:stCxn id="292" idx="0"/>
              <a:endCxn id="56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2" name="Straight Connector 561">
              <a:extLst>
                <a:ext uri="{FF2B5EF4-FFF2-40B4-BE49-F238E27FC236}">
                  <a16:creationId xmlns:a16="http://schemas.microsoft.com/office/drawing/2014/main" id="{284A6228-46F1-42EE-B3E5-B19C320CC6B7}"/>
                </a:ext>
              </a:extLst>
            </p:cNvPr>
            <p:cNvCxnSpPr>
              <a:cxnSpLocks/>
              <a:stCxn id="291" idx="0"/>
              <a:endCxn id="56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Straight Connector 562">
              <a:extLst>
                <a:ext uri="{FF2B5EF4-FFF2-40B4-BE49-F238E27FC236}">
                  <a16:creationId xmlns:a16="http://schemas.microsoft.com/office/drawing/2014/main" id="{7CBE7CCA-4E38-44BD-8AAE-A21E0CDCB91C}"/>
                </a:ext>
              </a:extLst>
            </p:cNvPr>
            <p:cNvCxnSpPr>
              <a:cxnSpLocks/>
              <a:stCxn id="394" idx="1"/>
              <a:endCxn id="56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4" name="Straight Connector 563">
              <a:extLst>
                <a:ext uri="{FF2B5EF4-FFF2-40B4-BE49-F238E27FC236}">
                  <a16:creationId xmlns:a16="http://schemas.microsoft.com/office/drawing/2014/main" id="{B0C58F6D-843A-40C2-8C7D-8DB3E0065C49}"/>
                </a:ext>
              </a:extLst>
            </p:cNvPr>
            <p:cNvCxnSpPr>
              <a:cxnSpLocks/>
              <a:stCxn id="284" idx="0"/>
              <a:endCxn id="56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5" name="Straight Connector 564">
              <a:extLst>
                <a:ext uri="{FF2B5EF4-FFF2-40B4-BE49-F238E27FC236}">
                  <a16:creationId xmlns:a16="http://schemas.microsoft.com/office/drawing/2014/main" id="{09A3FDCF-1492-43EA-BEA4-C46950864ACC}"/>
                </a:ext>
              </a:extLst>
            </p:cNvPr>
            <p:cNvCxnSpPr>
              <a:cxnSpLocks/>
              <a:stCxn id="568" idx="7"/>
              <a:endCxn id="56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7FA7E9B8-0FB9-4838-B373-C6FA3E98D01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D15BE985-1AA5-4A4A-8702-D210C650B9F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D0EBBB2B-36AF-42C3-B3D7-8A5CBE6F6D8A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4" name="Straight Connector 603">
              <a:extLst>
                <a:ext uri="{FF2B5EF4-FFF2-40B4-BE49-F238E27FC236}">
                  <a16:creationId xmlns:a16="http://schemas.microsoft.com/office/drawing/2014/main" id="{3EE13138-BBAE-461C-BF11-67AEDD0EA240}"/>
                </a:ext>
              </a:extLst>
            </p:cNvPr>
            <p:cNvCxnSpPr>
              <a:cxnSpLocks/>
              <a:stCxn id="289" idx="0"/>
              <a:endCxn id="56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>
              <a:extLst>
                <a:ext uri="{FF2B5EF4-FFF2-40B4-BE49-F238E27FC236}">
                  <a16:creationId xmlns:a16="http://schemas.microsoft.com/office/drawing/2014/main" id="{D0C60D8F-5A35-42B6-8004-0359B1FA59C1}"/>
                </a:ext>
              </a:extLst>
            </p:cNvPr>
            <p:cNvCxnSpPr>
              <a:cxnSpLocks/>
              <a:endCxn id="28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25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2589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65B68A5-1A0D-4629-A391-F45CB58623B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69C8F55-AB5F-4478-8A1E-A897E01F16E8}"/>
                </a:ext>
              </a:extLst>
            </p:cNvPr>
            <p:cNvCxnSpPr>
              <a:cxnSpLocks/>
              <a:stCxn id="71" idx="7"/>
              <a:endCxn id="6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A667D34-7080-464A-B079-AE8EF61916FB}"/>
                </a:ext>
              </a:extLst>
            </p:cNvPr>
            <p:cNvCxnSpPr>
              <a:cxnSpLocks/>
              <a:stCxn id="69" idx="4"/>
              <a:endCxn id="8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8FED032-CE56-4602-9DBB-39F1C3BC302C}"/>
                </a:ext>
              </a:extLst>
            </p:cNvPr>
            <p:cNvCxnSpPr>
              <a:cxnSpLocks/>
              <a:stCxn id="74" idx="2"/>
              <a:endCxn id="8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0DB2D11-1230-4F48-95E8-7D8A463C84D1}"/>
                </a:ext>
              </a:extLst>
            </p:cNvPr>
            <p:cNvCxnSpPr>
              <a:cxnSpLocks/>
              <a:stCxn id="88" idx="5"/>
              <a:endCxn id="7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6CD28A4-63E4-4E98-800E-20277A083A4A}"/>
                </a:ext>
              </a:extLst>
            </p:cNvPr>
            <p:cNvCxnSpPr>
              <a:cxnSpLocks/>
              <a:stCxn id="69" idx="5"/>
              <a:endCxn id="8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51F43B-6E88-424B-8063-8332F4777135}"/>
                </a:ext>
              </a:extLst>
            </p:cNvPr>
            <p:cNvCxnSpPr>
              <a:cxnSpLocks/>
              <a:stCxn id="74" idx="0"/>
              <a:endCxn id="8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D5EF3DB-B762-4082-8204-2100AA80CCED}"/>
                </a:ext>
              </a:extLst>
            </p:cNvPr>
            <p:cNvCxnSpPr>
              <a:cxnSpLocks/>
              <a:stCxn id="88" idx="3"/>
              <a:endCxn id="8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F22F1FB-EE4B-433F-91B0-B25294CC0FCA}"/>
                </a:ext>
              </a:extLst>
            </p:cNvPr>
            <p:cNvCxnSpPr>
              <a:cxnSpLocks/>
              <a:stCxn id="194" idx="7"/>
              <a:endCxn id="7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50CED0E-48DD-470B-9366-527079E702C4}"/>
                </a:ext>
              </a:extLst>
            </p:cNvPr>
            <p:cNvCxnSpPr>
              <a:cxnSpLocks/>
              <a:stCxn id="74" idx="7"/>
              <a:endCxn id="7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E5CDB9D-563D-4087-80E6-6043B83EC512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F480C79-C143-45EA-811E-F3C2A4AA446B}"/>
                </a:ext>
              </a:extLst>
            </p:cNvPr>
            <p:cNvCxnSpPr>
              <a:cxnSpLocks/>
              <a:stCxn id="88" idx="6"/>
              <a:endCxn id="8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B382167-B1B0-4B1C-8D31-C21E3DBE521E}"/>
                </a:ext>
              </a:extLst>
            </p:cNvPr>
            <p:cNvCxnSpPr>
              <a:cxnSpLocks/>
              <a:stCxn id="73" idx="0"/>
              <a:endCxn id="8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0FE6EA8-886D-4906-A854-91ADAEA32BFA}"/>
                </a:ext>
              </a:extLst>
            </p:cNvPr>
            <p:cNvCxnSpPr>
              <a:cxnSpLocks/>
              <a:stCxn id="87" idx="6"/>
              <a:endCxn id="7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CDBAEFA-8BFE-4B14-9F04-4D3BE1AD85E2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95BB2B5-723C-4239-A1D8-92DC38E7281D}"/>
                </a:ext>
              </a:extLst>
            </p:cNvPr>
            <p:cNvCxnSpPr>
              <a:cxnSpLocks/>
              <a:stCxn id="78" idx="1"/>
              <a:endCxn id="7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E6586A2-54F1-416F-BB19-F2E70B1581FB}"/>
                </a:ext>
              </a:extLst>
            </p:cNvPr>
            <p:cNvCxnSpPr>
              <a:cxnSpLocks/>
              <a:stCxn id="78" idx="0"/>
              <a:endCxn id="7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05E998-9952-4E9E-BA54-7C5EC2562AD8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FDB1C2C-DD63-45D1-8F56-9A5A46088805}"/>
                </a:ext>
              </a:extLst>
            </p:cNvPr>
            <p:cNvCxnSpPr>
              <a:cxnSpLocks/>
              <a:stCxn id="77" idx="7"/>
              <a:endCxn id="21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70F2346-F8D1-45E9-8253-660DECA2532B}"/>
                </a:ext>
              </a:extLst>
            </p:cNvPr>
            <p:cNvCxnSpPr>
              <a:cxnSpLocks/>
              <a:stCxn id="77" idx="6"/>
              <a:endCxn id="8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147CED-9995-4DF7-B14B-90EF113315C0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52DA355-A2BA-4435-8D7B-2531073C7656}"/>
                </a:ext>
              </a:extLst>
            </p:cNvPr>
            <p:cNvCxnSpPr>
              <a:cxnSpLocks/>
              <a:stCxn id="70" idx="0"/>
              <a:endCxn id="6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1C4B24E-A6BA-4AA8-9EE9-5DA1B0EF468B}"/>
                </a:ext>
              </a:extLst>
            </p:cNvPr>
            <p:cNvCxnSpPr>
              <a:cxnSpLocks/>
              <a:stCxn id="86" idx="2"/>
              <a:endCxn id="7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BCC5EAE-C18E-49EF-9E75-4625B8B8071A}"/>
                </a:ext>
              </a:extLst>
            </p:cNvPr>
            <p:cNvCxnSpPr>
              <a:cxnSpLocks/>
              <a:stCxn id="73" idx="1"/>
              <a:endCxn id="7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DB113A0-24AB-42BE-9F57-DF6FCD54971B}"/>
                </a:ext>
              </a:extLst>
            </p:cNvPr>
            <p:cNvCxnSpPr>
              <a:cxnSpLocks/>
              <a:stCxn id="72" idx="7"/>
              <a:endCxn id="7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45D4DC-CE0E-42EA-BCFC-868036CF78AF}"/>
                </a:ext>
              </a:extLst>
            </p:cNvPr>
            <p:cNvCxnSpPr>
              <a:cxnSpLocks/>
              <a:stCxn id="71" idx="6"/>
              <a:endCxn id="7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F1C3049-9514-453F-8143-182C7007B0E5}"/>
                </a:ext>
              </a:extLst>
            </p:cNvPr>
            <p:cNvCxnSpPr>
              <a:cxnSpLocks/>
              <a:stCxn id="91" idx="7"/>
              <a:endCxn id="7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AC1C005-92F2-45D5-9C6D-2B15DFEBB885}"/>
                </a:ext>
              </a:extLst>
            </p:cNvPr>
            <p:cNvCxnSpPr>
              <a:cxnSpLocks/>
              <a:stCxn id="91" idx="6"/>
              <a:endCxn id="7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E1650BB-A6A1-424F-80DF-62087E046F01}"/>
                </a:ext>
              </a:extLst>
            </p:cNvPr>
            <p:cNvCxnSpPr>
              <a:cxnSpLocks/>
              <a:stCxn id="9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2441BA8-0F57-4FF4-9D35-BA57DC4E134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34F069C-F2CE-4656-BA7A-43BE121EA9D6}"/>
                </a:ext>
              </a:extLst>
            </p:cNvPr>
            <p:cNvCxnSpPr>
              <a:cxnSpLocks/>
              <a:stCxn id="7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1F8F283-B356-49E0-B03A-45A5C3E42BB0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FABF57A-DA50-4271-B30D-508534B28C48}"/>
                </a:ext>
              </a:extLst>
            </p:cNvPr>
            <p:cNvCxnSpPr>
              <a:cxnSpLocks/>
              <a:stCxn id="72" idx="6"/>
              <a:endCxn id="7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6839555-7A25-4F55-922B-D7C5B27E047E}"/>
                </a:ext>
              </a:extLst>
            </p:cNvPr>
            <p:cNvCxnSpPr>
              <a:cxnSpLocks/>
              <a:stCxn id="73" idx="6"/>
              <a:endCxn id="7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384317B-403A-4D73-BD40-64BE4E374093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E08BB30-379C-4720-A3D6-91E060C175D2}"/>
                </a:ext>
              </a:extLst>
            </p:cNvPr>
            <p:cNvCxnSpPr>
              <a:cxnSpLocks/>
              <a:stCxn id="96" idx="0"/>
              <a:endCxn id="7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FE1288-E26F-4EF8-9E6E-372326963D76}"/>
                </a:ext>
              </a:extLst>
            </p:cNvPr>
            <p:cNvCxnSpPr>
              <a:cxnSpLocks/>
              <a:endCxn id="7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025BA38-47CE-453D-89B8-8041CBF814FB}"/>
                </a:ext>
              </a:extLst>
            </p:cNvPr>
            <p:cNvCxnSpPr>
              <a:cxnSpLocks/>
              <a:stCxn id="96" idx="2"/>
              <a:endCxn id="7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C3E25F9-43F3-4F26-8308-B7CA3657C570}"/>
                </a:ext>
              </a:extLst>
            </p:cNvPr>
            <p:cNvCxnSpPr>
              <a:cxnSpLocks/>
              <a:stCxn id="78" idx="2"/>
              <a:endCxn id="7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8137453-6CD2-4C60-815F-D18659DE1047}"/>
                </a:ext>
              </a:extLst>
            </p:cNvPr>
            <p:cNvCxnSpPr>
              <a:cxnSpLocks/>
              <a:stCxn id="7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BCC0865-289D-4C49-9A03-0165FAAEEC11}"/>
                </a:ext>
              </a:extLst>
            </p:cNvPr>
            <p:cNvCxnSpPr>
              <a:cxnSpLocks/>
              <a:stCxn id="7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1ECFA58-F7E6-418A-860A-75C95F6D0388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CBC8607-6522-459A-995F-146C5422D175}"/>
                </a:ext>
              </a:extLst>
            </p:cNvPr>
            <p:cNvCxnSpPr>
              <a:cxnSpLocks/>
              <a:stCxn id="84" idx="4"/>
              <a:endCxn id="7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4F66FBF-9FAD-4162-BE15-E2E7902D48C7}"/>
                </a:ext>
              </a:extLst>
            </p:cNvPr>
            <p:cNvCxnSpPr>
              <a:cxnSpLocks/>
              <a:stCxn id="83" idx="3"/>
              <a:endCxn id="7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C0A140B-E4C5-426D-A455-4B5726530B55}"/>
                </a:ext>
              </a:extLst>
            </p:cNvPr>
            <p:cNvCxnSpPr>
              <a:cxnSpLocks/>
              <a:stCxn id="83" idx="2"/>
              <a:endCxn id="8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594E6BB-3828-4E90-9DB7-C5D38B90AA05}"/>
                </a:ext>
              </a:extLst>
            </p:cNvPr>
            <p:cNvCxnSpPr>
              <a:cxnSpLocks/>
              <a:stCxn id="83" idx="1"/>
              <a:endCxn id="8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06D0777-2294-4093-9058-028A9B9B5C31}"/>
                </a:ext>
              </a:extLst>
            </p:cNvPr>
            <p:cNvCxnSpPr>
              <a:cxnSpLocks/>
              <a:stCxn id="81" idx="1"/>
              <a:endCxn id="8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DDF4E51-8B18-4C5E-ACD5-CA73D72F8E9B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9CE68EE-33DF-421A-AE42-A88CBA1F2E2C}"/>
                </a:ext>
              </a:extLst>
            </p:cNvPr>
            <p:cNvCxnSpPr>
              <a:cxnSpLocks/>
              <a:stCxn id="153" idx="7"/>
              <a:endCxn id="21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D8024A-DB61-4DC3-BF58-E9081A88F4D0}"/>
                </a:ext>
              </a:extLst>
            </p:cNvPr>
            <p:cNvCxnSpPr>
              <a:cxnSpLocks/>
              <a:endCxn id="8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C5722A8-42EC-4047-9DA3-C43D42D5040C}"/>
                </a:ext>
              </a:extLst>
            </p:cNvPr>
            <p:cNvCxnSpPr>
              <a:cxnSpLocks/>
              <a:stCxn id="153" idx="0"/>
              <a:endCxn id="21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2834055-8562-48CB-88AF-13E934B8231A}"/>
                </a:ext>
              </a:extLst>
            </p:cNvPr>
            <p:cNvCxnSpPr>
              <a:cxnSpLocks/>
              <a:stCxn id="165" idx="0"/>
              <a:endCxn id="21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40464BB-18C6-455D-95F7-CB95C5A83D63}"/>
                </a:ext>
              </a:extLst>
            </p:cNvPr>
            <p:cNvCxnSpPr>
              <a:cxnSpLocks/>
              <a:stCxn id="165" idx="1"/>
              <a:endCxn id="8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120C5C4-5B2F-4041-915B-E6266FF63FF1}"/>
                </a:ext>
              </a:extLst>
            </p:cNvPr>
            <p:cNvCxnSpPr>
              <a:cxnSpLocks/>
              <a:stCxn id="82" idx="2"/>
              <a:endCxn id="8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8D1D8A5-D718-4936-96BB-E04312468FAC}"/>
                </a:ext>
              </a:extLst>
            </p:cNvPr>
            <p:cNvCxnSpPr>
              <a:cxnSpLocks/>
              <a:stCxn id="81" idx="2"/>
              <a:endCxn id="8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BB3FA5B-FD61-4D0C-A1FD-966B61A4A0CC}"/>
                </a:ext>
              </a:extLst>
            </p:cNvPr>
            <p:cNvCxnSpPr>
              <a:cxnSpLocks/>
              <a:stCxn id="80" idx="1"/>
              <a:endCxn id="8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0DA9FA3-A5D3-4F75-B2FF-CC03FD20B0B8}"/>
                </a:ext>
              </a:extLst>
            </p:cNvPr>
            <p:cNvCxnSpPr>
              <a:cxnSpLocks/>
              <a:stCxn id="80" idx="3"/>
              <a:endCxn id="9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D6E2170-672C-4323-9BD4-7C914A8D3FE1}"/>
                </a:ext>
              </a:extLst>
            </p:cNvPr>
            <p:cNvCxnSpPr>
              <a:cxnSpLocks/>
              <a:stCxn id="83" idx="4"/>
              <a:endCxn id="9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E0224F8-56E2-4348-9C44-BFFFAE8D3BD2}"/>
                </a:ext>
              </a:extLst>
            </p:cNvPr>
            <p:cNvCxnSpPr>
              <a:cxnSpLocks/>
              <a:stCxn id="79" idx="5"/>
              <a:endCxn id="9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E518D86-131C-43F4-8CC3-0E332BDD6987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6DBFD56-C983-4980-BA98-0300F3E0BA7D}"/>
                </a:ext>
              </a:extLst>
            </p:cNvPr>
            <p:cNvCxnSpPr>
              <a:cxnSpLocks/>
              <a:stCxn id="78" idx="7"/>
              <a:endCxn id="8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C0EC1F2-EA36-47D1-A09C-6F503CE81DF4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7CF5E44-2E21-49E0-952F-39142C621C7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F7D99BB-841E-4C36-810A-60D9A6CB468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A0099CD-DCBC-48FD-A2B4-C8377F450AF4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D69200EE-057D-4471-A7DF-CC85320D2FE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2D47DB6-0FC1-490E-ABB8-09B36814703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D9AC2336-C83A-4F7E-938C-6A72B5B07FB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5D5977E-4917-4BAC-BCCB-4F0B35BF06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2E14A5A5-1C41-4B74-BE6D-A05319B2627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4B058324-E391-4C56-B365-801B71400E6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AE49F41-91C8-430D-89FD-3031DC80D6B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11B798F-2551-4D6A-9C15-6F32B5249F9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045CEDE-1DCE-4307-B6FB-9D2C286A12A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DF27C67-A54A-4C08-841F-842D3FA7B4E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40265A9-6A77-4D96-A3F9-1DC8578AC0D7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AD3D192-347C-49CD-98C4-B6C91CB8F2C8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9362B423-F9FB-44A2-B706-DA576E1094F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71740D5-75D8-4752-B6D4-C7A951D1A3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F4541F7D-3FF4-465F-B87F-32DB5CC9E15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7BA4584-2EFB-4A5C-91B7-74DD1237F5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C770977-D442-473C-9CD2-9F58CDB3C7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C3463333-7624-4576-93F2-5B93BDC87ADB}"/>
                </a:ext>
              </a:extLst>
            </p:cNvPr>
            <p:cNvCxnSpPr>
              <a:cxnSpLocks/>
              <a:stCxn id="88" idx="2"/>
              <a:endCxn id="7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0541D5E-084B-4A36-A768-7395902E2F74}"/>
                </a:ext>
              </a:extLst>
            </p:cNvPr>
            <p:cNvCxnSpPr>
              <a:cxnSpLocks/>
              <a:stCxn id="71" idx="4"/>
              <a:endCxn id="7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17F60CBB-6FAB-44B4-9223-B9B26619C7C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D6FF60E-F2BC-4C1C-BB93-8B378F709316}"/>
                </a:ext>
              </a:extLst>
            </p:cNvPr>
            <p:cNvCxnSpPr>
              <a:cxnSpLocks/>
              <a:stCxn id="9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4C3D58D-BB39-468F-879E-BD195E600F8E}"/>
                </a:ext>
              </a:extLst>
            </p:cNvPr>
            <p:cNvCxnSpPr>
              <a:cxnSpLocks/>
              <a:stCxn id="9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79561494-3D15-4E31-AB35-92D964FA8A10}"/>
                </a:ext>
              </a:extLst>
            </p:cNvPr>
            <p:cNvCxnSpPr>
              <a:cxnSpLocks/>
              <a:stCxn id="9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5E7F229-D802-4DB1-B858-A24CC7D0AD23}"/>
                </a:ext>
              </a:extLst>
            </p:cNvPr>
            <p:cNvCxnSpPr>
              <a:cxnSpLocks/>
              <a:endCxn id="7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8744E469-F725-4A40-923A-E8B608BAFD9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Chord 96">
              <a:extLst>
                <a:ext uri="{FF2B5EF4-FFF2-40B4-BE49-F238E27FC236}">
                  <a16:creationId xmlns:a16="http://schemas.microsoft.com/office/drawing/2014/main" id="{DEC433C4-12C2-48DB-8FF8-516F829A32C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C159EC0-A2AD-4201-A027-3823A009AE93}"/>
                </a:ext>
              </a:extLst>
            </p:cNvPr>
            <p:cNvCxnSpPr>
              <a:cxnSpLocks/>
              <a:stCxn id="96" idx="1"/>
              <a:endCxn id="7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C19D577-784E-4E7C-BBEE-F476821103A8}"/>
                </a:ext>
              </a:extLst>
            </p:cNvPr>
            <p:cNvCxnSpPr>
              <a:cxnSpLocks/>
              <a:endCxn id="15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C9508EC-09F7-49D8-9A0A-83F2AB46BE4F}"/>
                </a:ext>
              </a:extLst>
            </p:cNvPr>
            <p:cNvCxnSpPr>
              <a:cxnSpLocks/>
              <a:endCxn id="16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FFD68CB2-2F76-43D2-9B7B-558AD037ABA0}"/>
                </a:ext>
              </a:extLst>
            </p:cNvPr>
            <p:cNvCxnSpPr>
              <a:cxnSpLocks/>
              <a:stCxn id="150" idx="0"/>
              <a:endCxn id="16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B6F817F-2941-4DA8-981A-CFBD54461A3F}"/>
                </a:ext>
              </a:extLst>
            </p:cNvPr>
            <p:cNvCxnSpPr>
              <a:cxnSpLocks/>
              <a:stCxn id="216" idx="2"/>
              <a:endCxn id="15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0F03842-7C39-4C2A-AE7E-6034C6E67B54}"/>
                </a:ext>
              </a:extLst>
            </p:cNvPr>
            <p:cNvCxnSpPr>
              <a:cxnSpLocks/>
              <a:stCxn id="150" idx="7"/>
              <a:endCxn id="15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571128D-9CB7-42A2-A347-1DBF1E8DF706}"/>
                </a:ext>
              </a:extLst>
            </p:cNvPr>
            <p:cNvCxnSpPr>
              <a:cxnSpLocks/>
              <a:endCxn id="16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89AB889-2C82-4580-9C9C-9004C5DAD5C4}"/>
                </a:ext>
              </a:extLst>
            </p:cNvPr>
            <p:cNvCxnSpPr>
              <a:cxnSpLocks/>
              <a:stCxn id="165" idx="6"/>
              <a:endCxn id="15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326075-8BF6-4AF0-9DAB-6A1696CDEB0B}"/>
                </a:ext>
              </a:extLst>
            </p:cNvPr>
            <p:cNvCxnSpPr>
              <a:cxnSpLocks/>
              <a:stCxn id="151" idx="0"/>
              <a:endCxn id="15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1061A4C-9B3B-4E89-AE59-3CB1559EC1AC}"/>
                </a:ext>
              </a:extLst>
            </p:cNvPr>
            <p:cNvCxnSpPr>
              <a:cxnSpLocks/>
              <a:stCxn id="154" idx="1"/>
              <a:endCxn id="15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06E4AAF-A421-4D5C-966D-856A44868D31}"/>
                </a:ext>
              </a:extLst>
            </p:cNvPr>
            <p:cNvCxnSpPr>
              <a:cxnSpLocks/>
              <a:stCxn id="154" idx="0"/>
              <a:endCxn id="15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6005EEC3-AC89-408C-A5EF-1E47FB595366}"/>
                </a:ext>
              </a:extLst>
            </p:cNvPr>
            <p:cNvCxnSpPr>
              <a:cxnSpLocks/>
              <a:stCxn id="153" idx="2"/>
              <a:endCxn id="15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C3E8222-BB5D-4DB2-8851-A73F986F1DA1}"/>
                </a:ext>
              </a:extLst>
            </p:cNvPr>
            <p:cNvCxnSpPr>
              <a:cxnSpLocks/>
              <a:stCxn id="153" idx="7"/>
              <a:endCxn id="16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250799B-9BAD-4164-9ABF-2C32EEAADA70}"/>
                </a:ext>
              </a:extLst>
            </p:cNvPr>
            <p:cNvCxnSpPr>
              <a:cxnSpLocks/>
              <a:stCxn id="153" idx="6"/>
              <a:endCxn id="16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CCB45B44-DE41-492A-B3E1-66220407B79A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B9C69DC-EBA9-4E77-9FCF-ACAB2088705E}"/>
                </a:ext>
              </a:extLst>
            </p:cNvPr>
            <p:cNvCxnSpPr>
              <a:cxnSpLocks/>
              <a:stCxn id="217" idx="1"/>
              <a:endCxn id="15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84E41B96-1FB5-4C10-B035-0C908E0A65B4}"/>
                </a:ext>
              </a:extLst>
            </p:cNvPr>
            <p:cNvCxnSpPr>
              <a:cxnSpLocks/>
              <a:endCxn id="15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1ADD220-3CD6-4C54-9D7C-65A8EF667C24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ECCDFA4-A099-47D8-BCBB-AD5600F3F497}"/>
                </a:ext>
              </a:extLst>
            </p:cNvPr>
            <p:cNvCxnSpPr>
              <a:cxnSpLocks/>
              <a:stCxn id="166" idx="0"/>
              <a:endCxn id="15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C53DA36-2147-4FD7-9BFA-95DB7732D529}"/>
                </a:ext>
              </a:extLst>
            </p:cNvPr>
            <p:cNvCxnSpPr>
              <a:cxnSpLocks/>
              <a:endCxn id="15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4E4D205-2440-4B6A-811C-21CC9F502C9B}"/>
                </a:ext>
              </a:extLst>
            </p:cNvPr>
            <p:cNvCxnSpPr>
              <a:cxnSpLocks/>
              <a:stCxn id="166" idx="2"/>
              <a:endCxn id="15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68A17320-AD7D-419E-AC84-603DA2FBB91D}"/>
                </a:ext>
              </a:extLst>
            </p:cNvPr>
            <p:cNvCxnSpPr>
              <a:cxnSpLocks/>
              <a:stCxn id="154" idx="2"/>
              <a:endCxn id="15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981F5EA-0616-4311-BFC0-98D16CA0224E}"/>
                </a:ext>
              </a:extLst>
            </p:cNvPr>
            <p:cNvCxnSpPr>
              <a:cxnSpLocks/>
              <a:stCxn id="15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7763604C-D3F9-4428-8620-8B0685147620}"/>
                </a:ext>
              </a:extLst>
            </p:cNvPr>
            <p:cNvCxnSpPr>
              <a:cxnSpLocks/>
              <a:stCxn id="15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980E1B7-617D-48C6-BA81-422C40CF5C92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3D58B72-21EE-470D-A7DD-271F957E2A9D}"/>
                </a:ext>
              </a:extLst>
            </p:cNvPr>
            <p:cNvCxnSpPr>
              <a:cxnSpLocks/>
              <a:stCxn id="160" idx="4"/>
              <a:endCxn id="15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D24E87-B765-4C1F-95D1-D1AEB986D72B}"/>
                </a:ext>
              </a:extLst>
            </p:cNvPr>
            <p:cNvCxnSpPr>
              <a:cxnSpLocks/>
              <a:stCxn id="159" idx="3"/>
              <a:endCxn id="15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287CBFEA-1A7F-44CB-9953-4A1321023BF5}"/>
                </a:ext>
              </a:extLst>
            </p:cNvPr>
            <p:cNvCxnSpPr>
              <a:cxnSpLocks/>
              <a:stCxn id="159" idx="2"/>
              <a:endCxn id="16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492CF9-5B47-448A-A45B-F314A8D9DC8F}"/>
                </a:ext>
              </a:extLst>
            </p:cNvPr>
            <p:cNvCxnSpPr>
              <a:cxnSpLocks/>
              <a:stCxn id="159" idx="1"/>
              <a:endCxn id="16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50BAA443-A8DA-4734-A8DB-CDEF0331D57A}"/>
                </a:ext>
              </a:extLst>
            </p:cNvPr>
            <p:cNvCxnSpPr>
              <a:cxnSpLocks/>
              <a:stCxn id="157" idx="1"/>
              <a:endCxn id="16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188DFF05-6489-49AB-8B0B-643FAA2322BD}"/>
                </a:ext>
              </a:extLst>
            </p:cNvPr>
            <p:cNvCxnSpPr>
              <a:cxnSpLocks/>
              <a:stCxn id="157" idx="0"/>
              <a:endCxn id="15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597727D-D2C1-44EE-982C-A56F6995ED81}"/>
                </a:ext>
              </a:extLst>
            </p:cNvPr>
            <p:cNvCxnSpPr>
              <a:cxnSpLocks/>
              <a:stCxn id="163" idx="0"/>
              <a:endCxn id="16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74FB929-F00B-4430-AC83-78D08B8B85F7}"/>
                </a:ext>
              </a:extLst>
            </p:cNvPr>
            <p:cNvCxnSpPr>
              <a:cxnSpLocks/>
              <a:stCxn id="191" idx="7"/>
              <a:endCxn id="16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24089F7-A8A8-4BD9-90EB-3397569D0F78}"/>
                </a:ext>
              </a:extLst>
            </p:cNvPr>
            <p:cNvCxnSpPr>
              <a:cxnSpLocks/>
              <a:endCxn id="16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3CFA555-620B-4F0B-B6EB-D73C89C6BD10}"/>
                </a:ext>
              </a:extLst>
            </p:cNvPr>
            <p:cNvCxnSpPr>
              <a:cxnSpLocks/>
              <a:stCxn id="190" idx="5"/>
              <a:endCxn id="16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14121CF-81CE-430E-B9EA-24CE01343D05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BC8D0BB-5A19-4C5D-989F-645606FA1C30}"/>
                </a:ext>
              </a:extLst>
            </p:cNvPr>
            <p:cNvCxnSpPr>
              <a:cxnSpLocks/>
              <a:stCxn id="16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BD80411-850D-47E5-96AE-9C5718309975}"/>
                </a:ext>
              </a:extLst>
            </p:cNvPr>
            <p:cNvCxnSpPr>
              <a:cxnSpLocks/>
              <a:stCxn id="164" idx="3"/>
              <a:endCxn id="15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56A89C1-02DC-44A3-92B6-CA04572C6654}"/>
                </a:ext>
              </a:extLst>
            </p:cNvPr>
            <p:cNvCxnSpPr>
              <a:cxnSpLocks/>
              <a:stCxn id="164" idx="1"/>
              <a:endCxn id="15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CA223B8-6D44-4D5F-A81D-F9CECFAA3CC3}"/>
                </a:ext>
              </a:extLst>
            </p:cNvPr>
            <p:cNvCxnSpPr>
              <a:cxnSpLocks/>
              <a:stCxn id="163" idx="2"/>
              <a:endCxn id="15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C7B36F01-8777-429E-85D3-111AF61CAF46}"/>
                </a:ext>
              </a:extLst>
            </p:cNvPr>
            <p:cNvCxnSpPr>
              <a:cxnSpLocks/>
              <a:stCxn id="162" idx="3"/>
              <a:endCxn id="15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4964E49-CEE8-47FD-9334-48EEDDB174D3}"/>
                </a:ext>
              </a:extLst>
            </p:cNvPr>
            <p:cNvCxnSpPr>
              <a:cxnSpLocks/>
              <a:stCxn id="162" idx="2"/>
              <a:endCxn id="15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A08F64A-10DF-4871-BFC2-4DA455925ABD}"/>
                </a:ext>
              </a:extLst>
            </p:cNvPr>
            <p:cNvCxnSpPr>
              <a:cxnSpLocks/>
              <a:stCxn id="158" idx="1"/>
              <a:endCxn id="16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2EB4C4-6A5A-4BE6-8F66-5551FF7C0361}"/>
                </a:ext>
              </a:extLst>
            </p:cNvPr>
            <p:cNvCxnSpPr>
              <a:cxnSpLocks/>
              <a:stCxn id="157" idx="2"/>
              <a:endCxn id="15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0BE39991-4B44-4157-A44E-75654CF02B92}"/>
                </a:ext>
              </a:extLst>
            </p:cNvPr>
            <p:cNvCxnSpPr>
              <a:cxnSpLocks/>
              <a:stCxn id="156" idx="1"/>
              <a:endCxn id="15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583E32E7-C7D6-4654-AC46-14BE3FCD0414}"/>
                </a:ext>
              </a:extLst>
            </p:cNvPr>
            <p:cNvCxnSpPr>
              <a:cxnSpLocks/>
              <a:stCxn id="156" idx="3"/>
              <a:endCxn id="16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B7160883-148E-47DB-A82C-441CF123C7C6}"/>
                </a:ext>
              </a:extLst>
            </p:cNvPr>
            <p:cNvCxnSpPr>
              <a:cxnSpLocks/>
              <a:stCxn id="159" idx="4"/>
              <a:endCxn id="16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1E02E5E-5C64-4B53-874C-D52FCED2DBA2}"/>
                </a:ext>
              </a:extLst>
            </p:cNvPr>
            <p:cNvCxnSpPr>
              <a:cxnSpLocks/>
              <a:stCxn id="155" idx="5"/>
              <a:endCxn id="16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7759CCC-EEDC-44F7-BF21-2F2806CED068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8F815A91-B443-4320-B53F-5F9F616DD7D6}"/>
                </a:ext>
              </a:extLst>
            </p:cNvPr>
            <p:cNvCxnSpPr>
              <a:cxnSpLocks/>
              <a:stCxn id="154" idx="7"/>
              <a:endCxn id="16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2F00E5F-A512-4FE2-A44D-50AFDD751C90}"/>
                </a:ext>
              </a:extLst>
            </p:cNvPr>
            <p:cNvCxnSpPr>
              <a:cxnSpLocks/>
              <a:endCxn id="15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9C71331-10AA-45E8-BB24-11D9225B4E6F}"/>
                </a:ext>
              </a:extLst>
            </p:cNvPr>
            <p:cNvCxnSpPr>
              <a:cxnSpLocks/>
              <a:stCxn id="164" idx="7"/>
              <a:endCxn id="16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6D2D771-68E2-4E11-9406-F0140CCDCB1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95335C5-65F4-445C-BFFC-F530BFC3632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30CA48A-40B6-4103-83C0-338B86B70845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E888DCAE-287D-4428-941C-DB3C0975EE3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50820BED-03EE-4DEA-843A-1A5907695A5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53A4B23-308A-4DE9-9B63-3107AD5D366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80103224-44E5-419B-B917-EC922E6B198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1E02B6D-712D-4439-8DA7-5CF801B02D7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B7F0DCA3-8149-45E9-AC18-B3C380A82498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E459C2C-BAB8-4D48-A49F-2555292CADD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59BCB69-5746-47ED-A0E5-4FFA9DB2DC03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7DD77568-94B0-4C5A-B35E-3658D4EFE37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E493C9C2-2F67-4436-8770-462C82E92ED3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CD7D5D23-B798-49B5-B4D6-EE559BA22DAF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262ACE96-126A-47F7-959D-7155259D313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1D3590B8-F2B7-4403-8401-FB5873A4BA7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14E51465-AE4D-4E9B-BAF1-A18351C3A6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Chord 166">
              <a:extLst>
                <a:ext uri="{FF2B5EF4-FFF2-40B4-BE49-F238E27FC236}">
                  <a16:creationId xmlns:a16="http://schemas.microsoft.com/office/drawing/2014/main" id="{C4B6D497-A88B-44C2-8254-4568065BDF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A9CFEE19-765E-4C64-A14E-C4DA3555F020}"/>
                </a:ext>
              </a:extLst>
            </p:cNvPr>
            <p:cNvCxnSpPr>
              <a:cxnSpLocks/>
              <a:stCxn id="166" idx="1"/>
              <a:endCxn id="15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A5C5E669-7A85-486A-9E23-0A64A980DEE9}"/>
                </a:ext>
              </a:extLst>
            </p:cNvPr>
            <p:cNvCxnSpPr>
              <a:cxnSpLocks/>
              <a:stCxn id="188" idx="6"/>
              <a:endCxn id="16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F5153AB-0CAA-46C1-8BD9-B3077EB459C3}"/>
                </a:ext>
              </a:extLst>
            </p:cNvPr>
            <p:cNvCxnSpPr>
              <a:cxnSpLocks/>
              <a:stCxn id="185" idx="4"/>
              <a:endCxn id="19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200F5B4-D5BF-40E2-922F-7758D731D5F7}"/>
                </a:ext>
              </a:extLst>
            </p:cNvPr>
            <p:cNvCxnSpPr>
              <a:cxnSpLocks/>
              <a:stCxn id="191" idx="4"/>
              <a:endCxn id="19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BC7CDDED-9AA9-44EB-9C8A-9BCD5228C53E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46428911-4491-4FDF-BC7B-38D77A1ECE1F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49BB463-C0D1-4EA2-AA7E-3BB9C4799442}"/>
                </a:ext>
              </a:extLst>
            </p:cNvPr>
            <p:cNvCxnSpPr>
              <a:cxnSpLocks/>
              <a:stCxn id="199" idx="1"/>
              <a:endCxn id="18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143CA2-E388-42AE-B8B5-01B11EA40A53}"/>
                </a:ext>
              </a:extLst>
            </p:cNvPr>
            <p:cNvCxnSpPr>
              <a:cxnSpLocks/>
              <a:stCxn id="190" idx="2"/>
              <a:endCxn id="19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177AC-402E-47F5-932A-27AFC4F92F84}"/>
                </a:ext>
              </a:extLst>
            </p:cNvPr>
            <p:cNvCxnSpPr>
              <a:cxnSpLocks/>
              <a:stCxn id="18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0031032A-E3A0-415F-8B7B-4E8C875039A8}"/>
                </a:ext>
              </a:extLst>
            </p:cNvPr>
            <p:cNvCxnSpPr>
              <a:cxnSpLocks/>
              <a:stCxn id="162" idx="1"/>
              <a:endCxn id="6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F3A34D3-B2D7-49CF-B538-961D81F20608}"/>
                </a:ext>
              </a:extLst>
            </p:cNvPr>
            <p:cNvCxnSpPr>
              <a:cxnSpLocks/>
              <a:stCxn id="187" idx="6"/>
              <a:endCxn id="18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2BE3332-3913-4901-A7A6-A5C1E1767A9C}"/>
                </a:ext>
              </a:extLst>
            </p:cNvPr>
            <p:cNvCxnSpPr>
              <a:cxnSpLocks/>
              <a:stCxn id="185" idx="7"/>
              <a:endCxn id="18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53C962D8-AD7A-4BF3-9836-4DB5F61CAC52}"/>
                </a:ext>
              </a:extLst>
            </p:cNvPr>
            <p:cNvCxnSpPr>
              <a:cxnSpLocks/>
              <a:stCxn id="185" idx="5"/>
              <a:endCxn id="18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C704F307-4B3F-4234-9016-83AAE67CE1AC}"/>
                </a:ext>
              </a:extLst>
            </p:cNvPr>
            <p:cNvCxnSpPr>
              <a:cxnSpLocks/>
              <a:stCxn id="186" idx="3"/>
              <a:endCxn id="18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223B5D4D-4005-430E-9D51-6BC86DE9B4FE}"/>
                </a:ext>
              </a:extLst>
            </p:cNvPr>
            <p:cNvCxnSpPr>
              <a:cxnSpLocks/>
              <a:stCxn id="188" idx="4"/>
              <a:endCxn id="19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F2E15A8D-A718-4073-9D7F-949F46729E5B}"/>
                </a:ext>
              </a:extLst>
            </p:cNvPr>
            <p:cNvCxnSpPr>
              <a:cxnSpLocks/>
              <a:stCxn id="164" idx="2"/>
              <a:endCxn id="18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A07AB77-FFD8-4EEB-94EB-B30F86FD75A8}"/>
                </a:ext>
              </a:extLst>
            </p:cNvPr>
            <p:cNvCxnSpPr>
              <a:cxnSpLocks/>
              <a:endCxn id="18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58DCF9DA-F42D-4A06-BF48-BD1A437E5CE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96C5296-F383-4966-9C58-E1C3982660C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DC14F01D-6ACE-4EE3-800A-A40018E002DD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81D8FD68-8216-40CF-B4C9-10FA6D3422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93D7D2AF-25E3-45FD-9DBD-1F3B62D6DDD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FF420EB2-F0A7-4A5D-AC6E-BEC1CCB2558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B91D0D4C-1B40-41C0-B4EF-808F92144CC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CA67D946-A70A-48D4-AC38-9A9C52912197}"/>
                </a:ext>
              </a:extLst>
            </p:cNvPr>
            <p:cNvCxnSpPr>
              <a:cxnSpLocks/>
              <a:stCxn id="19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6447A79-E843-4416-8BC9-5B224F613625}"/>
                </a:ext>
              </a:extLst>
            </p:cNvPr>
            <p:cNvCxnSpPr>
              <a:cxnSpLocks/>
              <a:stCxn id="187" idx="4"/>
              <a:endCxn id="18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89E8B336-C63C-4453-8B59-1B16EC94ECD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491FB3E0-1055-4E3B-AB6C-EEC0D18126C6}"/>
                </a:ext>
              </a:extLst>
            </p:cNvPr>
            <p:cNvCxnSpPr>
              <a:cxnSpLocks/>
              <a:stCxn id="194" idx="3"/>
              <a:endCxn id="15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18B7083-7C8F-4CBF-96AB-CBA24AA6291C}"/>
                </a:ext>
              </a:extLst>
            </p:cNvPr>
            <p:cNvCxnSpPr>
              <a:cxnSpLocks/>
              <a:stCxn id="194" idx="2"/>
              <a:endCxn id="6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669A5E5F-F1E2-4737-818F-EC1BB5DE0BD8}"/>
                </a:ext>
              </a:extLst>
            </p:cNvPr>
            <p:cNvCxnSpPr>
              <a:cxnSpLocks/>
              <a:stCxn id="187" idx="7"/>
              <a:endCxn id="7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46EC880-29C1-4AAA-A109-4164AD5518FE}"/>
                </a:ext>
              </a:extLst>
            </p:cNvPr>
            <p:cNvCxnSpPr>
              <a:cxnSpLocks/>
              <a:endCxn id="18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Chord 198">
              <a:extLst>
                <a:ext uri="{FF2B5EF4-FFF2-40B4-BE49-F238E27FC236}">
                  <a16:creationId xmlns:a16="http://schemas.microsoft.com/office/drawing/2014/main" id="{A82A9FC3-9C20-47A8-A879-C890E83EE02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5B218041-5D63-4449-A4E9-21E666DAA903}"/>
                </a:ext>
              </a:extLst>
            </p:cNvPr>
            <p:cNvCxnSpPr>
              <a:cxnSpLocks/>
              <a:stCxn id="19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CC3ABBF-4FA4-407D-B433-AD90776804DD}"/>
                </a:ext>
              </a:extLst>
            </p:cNvPr>
            <p:cNvCxnSpPr>
              <a:cxnSpLocks/>
              <a:stCxn id="186" idx="6"/>
              <a:endCxn id="6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7FBD700-E065-46F7-8316-C0C3817445FC}"/>
                </a:ext>
              </a:extLst>
            </p:cNvPr>
            <p:cNvCxnSpPr>
              <a:cxnSpLocks/>
              <a:stCxn id="186" idx="5"/>
              <a:endCxn id="16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7BC1ED78-BEAD-48CC-8A06-66A53E575C8C}"/>
                </a:ext>
              </a:extLst>
            </p:cNvPr>
            <p:cNvCxnSpPr>
              <a:cxnSpLocks/>
              <a:stCxn id="71" idx="0"/>
              <a:endCxn id="18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17A5493B-1E14-4FD0-9A0C-E19ADC51A2AE}"/>
                </a:ext>
              </a:extLst>
            </p:cNvPr>
            <p:cNvCxnSpPr>
              <a:cxnSpLocks/>
              <a:stCxn id="191" idx="5"/>
              <a:endCxn id="16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258D19EA-8EE2-44FE-AAA8-E73C59D1708D}"/>
                </a:ext>
              </a:extLst>
            </p:cNvPr>
            <p:cNvCxnSpPr>
              <a:cxnSpLocks/>
              <a:stCxn id="158" idx="7"/>
              <a:endCxn id="6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D39E612E-BC0F-435B-9FCE-F2B34F5E3B6C}"/>
                </a:ext>
              </a:extLst>
            </p:cNvPr>
            <p:cNvCxnSpPr>
              <a:cxnSpLocks/>
              <a:stCxn id="87" idx="7"/>
              <a:endCxn id="19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79EECAFC-9672-419C-A6E6-D4C1FC8EF0AB}"/>
                </a:ext>
              </a:extLst>
            </p:cNvPr>
            <p:cNvCxnSpPr>
              <a:cxnSpLocks/>
              <a:stCxn id="161" idx="7"/>
              <a:endCxn id="7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E96A6595-2BB7-4B9F-ACC3-0B0488CB4989}"/>
                </a:ext>
              </a:extLst>
            </p:cNvPr>
            <p:cNvCxnSpPr>
              <a:cxnSpLocks/>
              <a:stCxn id="161" idx="6"/>
              <a:endCxn id="19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F320D4E-9B5C-47DA-B831-B105898594D7}"/>
                </a:ext>
              </a:extLst>
            </p:cNvPr>
            <p:cNvCxnSpPr>
              <a:cxnSpLocks/>
              <a:stCxn id="77" idx="0"/>
              <a:endCxn id="16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D134FCB-D62D-492E-9132-E0C0F00A69D1}"/>
                </a:ext>
              </a:extLst>
            </p:cNvPr>
            <p:cNvCxnSpPr>
              <a:cxnSpLocks/>
              <a:stCxn id="217" idx="0"/>
              <a:endCxn id="21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35CD0040-E97A-46E2-A542-BB4D204DDC9E}"/>
                </a:ext>
              </a:extLst>
            </p:cNvPr>
            <p:cNvCxnSpPr>
              <a:cxnSpLocks/>
              <a:stCxn id="85" idx="0"/>
              <a:endCxn id="21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4CF3EE38-421B-4379-95C1-05329C719642}"/>
                </a:ext>
              </a:extLst>
            </p:cNvPr>
            <p:cNvCxnSpPr>
              <a:cxnSpLocks/>
              <a:stCxn id="84" idx="0"/>
              <a:endCxn id="21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BB15E70-5C9B-4B49-9E88-A980C84E5380}"/>
                </a:ext>
              </a:extLst>
            </p:cNvPr>
            <p:cNvCxnSpPr>
              <a:cxnSpLocks/>
              <a:stCxn id="161" idx="1"/>
              <a:endCxn id="21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F6AF9CAB-274B-4AE2-AA79-CEE996E210A2}"/>
                </a:ext>
              </a:extLst>
            </p:cNvPr>
            <p:cNvCxnSpPr>
              <a:cxnSpLocks/>
              <a:stCxn id="77" idx="0"/>
              <a:endCxn id="21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53BC7BE-1231-48D5-8094-3F77C5952432}"/>
                </a:ext>
              </a:extLst>
            </p:cNvPr>
            <p:cNvCxnSpPr>
              <a:cxnSpLocks/>
              <a:stCxn id="218" idx="7"/>
              <a:endCxn id="21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3FCA00FA-8982-47FC-BDE4-D0740304D49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5B97D01D-6534-451A-A7E1-45A04306A116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D3E7208-904E-4DC6-B893-A04CE151A0DF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3D950B3-95A0-4516-BCFB-85676BAB3CF1}"/>
                </a:ext>
              </a:extLst>
            </p:cNvPr>
            <p:cNvCxnSpPr>
              <a:cxnSpLocks/>
              <a:stCxn id="82" idx="0"/>
              <a:endCxn id="21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E5D73493-0D91-4AD7-81D4-879B6F19CABC}"/>
                </a:ext>
              </a:extLst>
            </p:cNvPr>
            <p:cNvCxnSpPr>
              <a:cxnSpLocks/>
              <a:endCxn id="8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 userDrawn="1"/>
        </p:nvSpPr>
        <p:spPr>
          <a:xfrm flipH="1">
            <a:off x="1" y="0"/>
            <a:ext cx="647484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D471B4C0-230D-4D5B-87E5-915237020358}"/>
              </a:ext>
            </a:extLst>
          </p:cNvPr>
          <p:cNvGrpSpPr/>
          <p:nvPr userDrawn="1"/>
        </p:nvGrpSpPr>
        <p:grpSpPr>
          <a:xfrm>
            <a:off x="837001" y="3639353"/>
            <a:ext cx="4874969" cy="2678466"/>
            <a:chOff x="-548507" y="477868"/>
            <a:chExt cx="11570449" cy="6357177"/>
          </a:xfrm>
        </p:grpSpPr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B1EA1CC-D62F-4EC1-B629-9F4ED4352B13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29EE53B-E72B-4141-B92C-12EE26A8EBC7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7403EC8-953F-48C4-9E0F-88669304B2F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3817887-C486-4590-800F-F916E1EDCF60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FB774720-9407-41F9-A025-029B6CA32606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D4D840EC-5F1E-4B0D-9FA0-C47935A6EF2D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32" name="Rectangle: Rounded Corners 231">
                <a:extLst>
                  <a:ext uri="{FF2B5EF4-FFF2-40B4-BE49-F238E27FC236}">
                    <a16:creationId xmlns:a16="http://schemas.microsoft.com/office/drawing/2014/main" id="{F593C726-ECF0-4086-B086-5E2A05F09AB6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3" name="Rectangle: Rounded Corners 232">
                <a:extLst>
                  <a:ext uri="{FF2B5EF4-FFF2-40B4-BE49-F238E27FC236}">
                    <a16:creationId xmlns:a16="http://schemas.microsoft.com/office/drawing/2014/main" id="{E5E7CD30-1A5A-4E1B-97A0-273864F7CD3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866D85AD-6D3E-4043-B427-05D52687246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30" name="Rectangle: Rounded Corners 229">
                <a:extLst>
                  <a:ext uri="{FF2B5EF4-FFF2-40B4-BE49-F238E27FC236}">
                    <a16:creationId xmlns:a16="http://schemas.microsoft.com/office/drawing/2014/main" id="{B2C07104-D68E-4A95-8CBE-DBA9C3D51D2B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Rectangle: Rounded Corners 230">
                <a:extLst>
                  <a:ext uri="{FF2B5EF4-FFF2-40B4-BE49-F238E27FC236}">
                    <a16:creationId xmlns:a16="http://schemas.microsoft.com/office/drawing/2014/main" id="{4B587C2F-C016-4D89-8417-A7AFB7A5010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8C3B6B4-8E6A-4C9A-987B-5FE8E5E23561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35ACF33D-2983-4D30-B435-F08789E5CAC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474254" y="3784132"/>
            <a:ext cx="3574717" cy="21917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430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E87A07B-B9C9-4EB5-BFAB-87CC6143AAE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EB1C4F5-6EA7-48B3-88D5-27A71208EC65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69F62E7-AA17-4563-811F-D614C902AAA2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2253338-A4E9-42CA-95C5-C93F9F1C21FD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917F0A-05E0-45B4-8B35-075CEF66C057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BB14053-796E-48B3-8DD0-92B42FE6A961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FD5EBAA-6E75-4D4E-906F-1E0C17EE0590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897FAA4-C54B-4977-AFA5-571977EA1D2B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DCD467-B7D3-46E5-9231-4D55A5D265F9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1B2BFF7-DD4E-4D21-9B49-8CBFEA0C51ED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4FC109-BB9A-464B-81DB-C2DC0BAB2400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31BDB41-CB75-4DDC-97E5-7F43CEE61B67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36BDB8-55A0-447B-89C9-FCF843C55FD2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1A4D76A-CCC0-4C4D-925B-35DD751DC080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F765EAF-6FED-4438-8703-553CF69A4058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764520F-9D17-471F-BA69-1CD9FC8042BA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904BE38-0917-4332-81B8-30945DA0C4CE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129C94-29C0-4801-A214-6EF16171E907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BD0D37D-49B1-4ACF-88B4-98FE577712B8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C68D30B-B535-41C6-85EE-8B1D98D13F2D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AA2EC-59F2-460C-9755-165AF4DE311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CA3581D-F0C0-4C66-BCD6-4110FBE4ACBE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435FBD3-51DE-4CDC-9731-91B49C6C5B24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FB6EA9D-5D0E-4E7E-931B-C3628849650E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8C4E6BE-FEAD-45E5-AA0D-ABE7DCA46EB6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173BCAF-8B77-40E2-8E23-3198A85484D7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E39B779-A657-4FCC-BD1E-D6934CC26E3C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D21EA53-533B-41E6-90A5-EB02EAF27FD0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A221A7-56AE-4834-9F53-63879236F8EF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A16F3CD-94B1-4826-9B52-0F6C416983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729B2E9-F43D-47CB-909A-13B9FF246CBD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2FA91ED-95F3-4032-9562-F1E7EE4A7F7D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15A1508-2FF2-459B-AC1C-6F2E56AF4FF4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2865CBE-5676-47B0-A298-CCDC36276CAC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76568FA-D798-4A73-AC22-22E204E03630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8676CAA-C527-4AD4-A645-59DD7D4A06F1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3565FD2-0575-4C65-AE05-A5B8D764FFA0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B40BDA-E6DD-467A-BCCB-110E9956A66F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28D8FB1-3F5E-4089-8365-759BF796C631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CD96295-1E4E-4A57-9C41-A59C40EF9E3D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9B68CFB-40CB-4FB7-A7B9-CD7ED3E82122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E7EC1EF-1FEF-4815-90C0-480F9497D46F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E7DE5BD-9D83-44B6-B8F9-9B7C0FDB3D47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B9A310-4B11-4E2C-8EC8-BE966E7F8F3B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3D9690-6322-4336-BEBB-96252799EAA4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2BD385-E0BB-4264-BBB6-7EC55E67283E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29B89A2-1E5E-4EDF-8583-77FE80EFB105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10B4E4-7FDD-4853-A32C-30D094C09567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014632-9A5A-4369-8CAB-CFD1C96391A0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FFB962-E4AA-440F-B1C7-4D0A76307622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3CA6861-AE72-40A4-A01E-F04AF11216E4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7C508A5-0312-4CF4-9E2D-75CCE86CDC08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C5CC6E6-E545-46E6-8EEC-BC1D0330FAAA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011E9AF-30B4-4767-86B1-39AF910DD5F3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18E72E-3819-47A7-A926-7A1B4FF3952D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5B15373-E32A-4180-82D0-1B01C5F9F8BA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B25FC7F-9550-4F4E-9954-B44B2D9664AB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B2B460-2A6A-40AE-831A-9F78653DFFFC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A8AC89-2161-4B24-BA1F-F0B24C333F0A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2317C8-10C1-439A-AD44-BD8353421565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F9AB5C9-A772-42CF-B340-8E808AA55796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A849B3B-249E-4A7E-BD0B-551332190B7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D150C3F-2E85-4592-8D00-0011C1C83C57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748531A-FA4A-4FB9-982B-A6AD1A9B5EC8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0EEFF4E-A644-4126-B638-E102D841534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E4778C9-410A-4B1C-B8AE-D957F559A88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F542D6F-3357-4834-86CA-E3D567598B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F7C8F44D-9A93-4F3A-84FD-7E50F25BBF89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3F786DE-F1A3-4F50-9514-E89EC8411A5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6AC81BD-BF53-4A89-94E8-FB485B84DFC8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DBDBFDB-ECF6-4D3B-8440-D56EE4C3324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EDAF695-4BF2-4229-A78F-06F9DD6B4E9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7D9085C-35D1-44D8-B034-A61E654A2D2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F37F6DC-CEFD-4E84-A3BA-561BFD47CAD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DA1506-12C2-43C8-B9BA-EA58463C007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083476C-D1CF-4D49-AA76-D7A39DE098D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B6110A2-0968-4EE5-A296-A2E8D08C8B8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C558EAB-DA6D-4ACD-809E-3C119555A3C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96DFA2C-0CB2-4B62-BC2F-5E884E2425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F9408AE-79C2-45B0-B7DC-9EA027DD4E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7F5A5A0-D6C2-49F7-9716-BEBA6F7C24F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4690BFC-2B6D-4D46-BC35-808BE51AB24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670DB7E-FF90-4EE3-A40D-32F6570F624E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7516950-A61D-4741-BFDF-9DBD3294E833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D6EBD2D-6FEE-4D2C-A800-6C34500D44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8155FF4-6850-4C64-992B-7B64D1D52DC3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C9557C6-C12A-402F-9E07-7626A37E96AF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B80D1AE-8380-4726-A4C9-18EDA2E53B14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1D6EF20-405A-42E3-A750-2DF1C8581DEF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6380EFC3-767F-40BD-9F82-7D911D0753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4559BF8B-A935-401C-BA84-76715ACBED4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6499F3F-4D31-4044-8D64-C9DC328FC2CA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8D96BDE-D46D-4F0A-9FA2-F2F8BCF563C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FBF222-C169-4EBA-93BE-41F9FFCEA17D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B8A29F3-F7B8-44EE-8863-48D6B3014E05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CEBA34-1682-42B8-85B7-F7381D028681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A0B3BCB-C6CC-4FB8-95AC-EA4F807D612A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2B349B8-B71B-4C08-AF4A-C9A0D33124B5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4277FAB-4691-4484-8BC8-35E7A413AD30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1925EEB-5A83-4798-8C20-E2D4EDDED272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FB35BF4-D0EA-46DA-A617-CDB260D4495B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276C43D-3981-4301-AE4D-64FD6FEE5A42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D6C1159-0222-4950-A90C-BE3D5F128358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84DE7A1-D273-44EB-82CC-2FEC98F1A8C4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68AC657-025D-4198-A971-B9A2F1E7040D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0DD1AE4-CD1C-4B3A-B50D-CAFFBAAD6E71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695A46C-9D3F-4D99-A2A0-3367ED690366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AE65D38-DC74-41F3-A504-C0089B2B452B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AE83C7D-D026-454B-BA5C-0286323B4AF3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893DA6E-5367-4F09-869F-41DCB4623AEF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DCAAB81-05B3-4717-B909-9B93367AF4E2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84D0816-26A3-4C2F-B922-285CE7A06F26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723FB930-76E4-4263-AEBB-7C02028A4CBE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0E1141F-0502-410C-BFA1-6F4900E91ABB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3616ED4-24DE-4E06-85B2-4FE18A0DD151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2B47A8E-86E1-4E5B-BDE0-0B8DFCCC8C26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0002D33-200A-411E-8A65-8A1636D49A77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1A4DC51-5A44-48CE-968E-80545A2B90FA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A73ED2-0455-4EB9-BEFA-818C63CE2E9F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263C613-75A6-4747-8034-3BC2C5972EDC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E9CB431-C2CA-4953-AC8D-2B68E40D03DA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1A32B05-70C4-4D80-BF1B-FB3DEF16F873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19B712E-97E5-4432-917F-BD5A73088BA6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E211E8A-474D-4FDB-9958-B36337193D83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EF890E7-D149-4690-9269-02DD6EACFEFF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208343D-4649-4F55-A486-C2B3E7DFFD44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E97806E-C9C7-41E3-B08F-58B292A5D783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598A16F-77EE-4024-8646-AB5C04EABE03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22BA99D5-33F4-409C-9E50-3574B256CC6E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62896B5-D4EA-4F71-AD93-4559FBBF4FDC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E612EB7-8D5F-4A17-9415-DF6D29CC87A4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384D1A4-0DAA-42DA-86B2-723804DDC5D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95D473B-8393-4A6D-8171-82633735EF12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2B1343F-ADF6-44C8-AD78-F57DEF8E8FA3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DBD6AE6-6190-4AF4-A85E-ADFC80C1C34B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76FAC0-407B-468F-BA54-126F0F3D3FDD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B358126-5F15-4F7F-B96B-96EE985A97A4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66AB9B2-57BF-4E2C-A81E-6F5383CC7CD9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9B59690-4C4F-4F3F-9F91-812AD303B592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7AC359B5-D554-4844-B96A-6B5581791F63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F2FBE4E-19C7-4A9A-9C3A-FDB20614BE89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9AC8AB1-6238-4D1C-B00D-3AAF4B7B4F3A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64CAE42-87A5-48CB-8227-81659BC92928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CC75C94F-BBA0-4A51-A3AA-181CE32DBE7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F244BF9A-ADDB-44A2-B5C0-58D841C1D3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5293F8AF-567E-427D-99FE-4411308F233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F3A8C687-423B-4625-BED5-7C54F4671372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C027916A-84D9-418B-94FD-04544B80EE3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CB4FC009-DED0-4514-AAFF-B02133FD139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BA7B929-F753-4A11-8AE9-C51C33F7DA46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FBDE813-0FE1-407A-8E9E-ECFAE257B1E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DF1AEC2E-4D90-4940-A07C-CE7257FF4C71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C673984-AACA-4247-8945-E9646A74F34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1BD8EC-C6F1-45CD-82BC-EE86CD100E61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5061039-AF6D-4DE7-8F22-A7CC2DC1F6E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94CC978-44B9-4F08-B8E1-85C90C86F1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D0ECD2FB-2F6F-4B6A-AA56-2E3D8C41A415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DEA82331-FE99-4C0D-A242-4D21CBADEE1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242ABD8-B23A-45AB-AF96-028E8F3C1C4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06BB9226-3E5A-4CB3-9D8F-BF9D7A9021F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7B911C08-95D1-4A0D-ABFF-419FFFBE993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6B0542CB-C7B7-44C1-9EF1-02E4D873BFDF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CFC4239-E6CC-4C9A-897C-F0B6475B3E52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1A80588B-9813-4B03-9ED2-5015D5A8C217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BA337E5-1617-4613-BAA3-C642910075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5D9275C-FE73-442D-9ADE-439FC206E022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7AD9F8E-DD04-43A5-B94B-B33F6989375C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F4EA3C1-77AB-473F-8539-82220A155623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682B884-A2AA-4547-A215-0B9EE7B3DF2B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502A514-7828-4127-915C-41BD1B6B728E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E536885-5B34-481C-A582-2CE453D3210F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239D1669-C8D9-4A9D-A86F-2AFF489A34E5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27070E6-A537-4933-AB80-8B2E6B201098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35D716A8-ACA0-431D-83DF-007987603FCD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25D4FC4-6BAB-4F36-BC81-BC3269272563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9CE377F-8C45-4207-994B-9AF6D960F489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5E0D35D-E0E4-4070-9F03-537A23F62347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73833DA9-4198-4FB5-879F-24B995B49E5E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85736CA7-46C1-4049-84B3-18CA838BCA1D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EA1E05BC-0F05-4DEE-BF27-64CC1AA0A45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959D4C32-1690-4A98-898D-1E98A78C247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A32656DF-B1E6-4820-97FF-D938BE9E00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1E9D4C9-FA3C-4D3F-94E9-F73D0F37829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0959951-567E-495E-9504-4FEE5E2D90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D6B03FD-2D8B-4B5D-8A26-5EA666EF45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2B8BE1A2-0227-4892-A103-F241189BD8FC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6FDB3D25-371F-4494-82B5-BC7066151323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BAD6A1B-D845-4013-A334-F19E7D5CD10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0E3B499A-4E94-4BE1-9928-92AED5C645CB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0E175B2-E1F4-4A26-AA60-86211971C3FF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8E6B1408-9D0F-4935-BA7F-2206F3EF95B7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3A6A9E8A-3D68-4785-8C8E-0EBF780D0023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023F3C0D-14E4-40B2-9F27-9ACAD81DD9F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12BDE26-258C-4FF0-BC18-8910490C5F5F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096FDB1-4B71-4A75-9AA3-4F96F5881646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7B89D8F-6A08-4805-8C25-4D9BCE212592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2E7A40B4-9ADE-4BA7-9BB1-83B574569578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FA69F0CF-5DC4-4761-9D51-B8A423A137BF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12F26D0-03E7-477A-B29A-E2BF233B528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2A82C2C0-D6FE-44CF-9184-64CAEA9102CD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FBFCFE9A-F4B5-4509-9611-276E14B5399C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D389A29-AE70-421F-87E4-145F52CE08FC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D82203E-6ABC-4015-85CC-41649AE6B182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6077C3D-77AE-4E5D-9D79-62E975588AD9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C82A8B2-9287-45F5-BFBE-6DCC7F83C417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C6D5F02A-614B-4D16-A793-BFA738D25909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C1B9E72-ECF5-4245-A82C-6E0A183A09B2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9BAC8569-F3C3-4A8D-8BD9-1AD98B1DF1C8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855AA0D4-9ADE-40C0-A873-81A5778C658F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9DA39CD6-B4D3-420C-902C-C362CC473112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C17FD21-CE68-4D84-B1CC-98196A96C5C9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7453D88A-BB14-42E1-9FFA-ACD2113CBC92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46EFC8-9F87-4142-861E-A735ED5797B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7E17BF48-C2F9-4DCD-832B-83DF2AD3A0E6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D8169D9-66A7-4D0C-8F27-B4C48EFB229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7DDC847-3482-4C0B-93A8-A7CFE885AEEA}"/>
                </a:ext>
              </a:extLst>
            </p:cNvPr>
            <p:cNvCxnSpPr>
              <a:cxnSpLocks/>
              <a:stCxn id="70" idx="7"/>
              <a:endCxn id="6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EAA2E8B-8834-41A5-AEE3-BAFEA1225100}"/>
                </a:ext>
              </a:extLst>
            </p:cNvPr>
            <p:cNvCxnSpPr>
              <a:cxnSpLocks/>
              <a:stCxn id="68" idx="4"/>
              <a:endCxn id="8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D09B947-4224-4EAB-B828-ED8991609A55}"/>
                </a:ext>
              </a:extLst>
            </p:cNvPr>
            <p:cNvCxnSpPr>
              <a:cxnSpLocks/>
              <a:stCxn id="73" idx="2"/>
              <a:endCxn id="8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D645CE3-EE0B-4734-B17A-090A17295F38}"/>
                </a:ext>
              </a:extLst>
            </p:cNvPr>
            <p:cNvCxnSpPr>
              <a:cxnSpLocks/>
              <a:stCxn id="87" idx="5"/>
              <a:endCxn id="7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1DA5A01-B5A6-4AC0-B3CD-0176BBAF7C34}"/>
                </a:ext>
              </a:extLst>
            </p:cNvPr>
            <p:cNvCxnSpPr>
              <a:cxnSpLocks/>
              <a:stCxn id="68" idx="5"/>
              <a:endCxn id="8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0B10771-044F-466C-BD19-669667F3EB84}"/>
                </a:ext>
              </a:extLst>
            </p:cNvPr>
            <p:cNvCxnSpPr>
              <a:cxnSpLocks/>
              <a:stCxn id="73" idx="0"/>
              <a:endCxn id="8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3BB138-9A90-404B-BEA0-6C360A02DF35}"/>
                </a:ext>
              </a:extLst>
            </p:cNvPr>
            <p:cNvCxnSpPr>
              <a:cxnSpLocks/>
              <a:stCxn id="87" idx="3"/>
              <a:endCxn id="8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AD0705D-AABA-4EFB-9224-A283F0BC72B6}"/>
                </a:ext>
              </a:extLst>
            </p:cNvPr>
            <p:cNvCxnSpPr>
              <a:cxnSpLocks/>
              <a:stCxn id="193" idx="7"/>
              <a:endCxn id="7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311A25F-8BDA-4F0B-9124-24A9F94D3896}"/>
                </a:ext>
              </a:extLst>
            </p:cNvPr>
            <p:cNvCxnSpPr>
              <a:cxnSpLocks/>
              <a:stCxn id="73" idx="7"/>
              <a:endCxn id="7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C61FB2B-D8B0-4F15-9ACA-9F708408E857}"/>
                </a:ext>
              </a:extLst>
            </p:cNvPr>
            <p:cNvCxnSpPr>
              <a:cxnSpLocks/>
              <a:stCxn id="7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4565D16-1293-4AFB-B56C-DFB0B603D4C7}"/>
                </a:ext>
              </a:extLst>
            </p:cNvPr>
            <p:cNvCxnSpPr>
              <a:cxnSpLocks/>
              <a:stCxn id="87" idx="6"/>
              <a:endCxn id="8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8963326-73BD-4209-860B-1DF374ED692D}"/>
                </a:ext>
              </a:extLst>
            </p:cNvPr>
            <p:cNvCxnSpPr>
              <a:cxnSpLocks/>
              <a:stCxn id="72" idx="0"/>
              <a:endCxn id="8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870609-F139-4A34-86DD-9BB1A0A41231}"/>
                </a:ext>
              </a:extLst>
            </p:cNvPr>
            <p:cNvCxnSpPr>
              <a:cxnSpLocks/>
              <a:stCxn id="86" idx="6"/>
              <a:endCxn id="7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4E98D5F-B620-4669-BCE4-762A8A2F650F}"/>
                </a:ext>
              </a:extLst>
            </p:cNvPr>
            <p:cNvCxnSpPr>
              <a:cxnSpLocks/>
              <a:stCxn id="74" idx="0"/>
              <a:endCxn id="7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B1D36AF-87F8-4185-A1D1-64CD18AC9B4E}"/>
                </a:ext>
              </a:extLst>
            </p:cNvPr>
            <p:cNvCxnSpPr>
              <a:cxnSpLocks/>
              <a:stCxn id="77" idx="1"/>
              <a:endCxn id="7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FCB4F02-AC9B-4AA8-9407-C36E2531A565}"/>
                </a:ext>
              </a:extLst>
            </p:cNvPr>
            <p:cNvCxnSpPr>
              <a:cxnSpLocks/>
              <a:stCxn id="77" idx="0"/>
              <a:endCxn id="7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1C8C8B1-C0CE-405A-A258-40B113AB11A6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2925DAE-462E-4EE0-8C6F-47DBF03AA398}"/>
                </a:ext>
              </a:extLst>
            </p:cNvPr>
            <p:cNvCxnSpPr>
              <a:cxnSpLocks/>
              <a:stCxn id="76" idx="7"/>
              <a:endCxn id="21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0F91277-6E2C-4AC9-AF76-6C193409B866}"/>
                </a:ext>
              </a:extLst>
            </p:cNvPr>
            <p:cNvCxnSpPr>
              <a:cxnSpLocks/>
              <a:stCxn id="76" idx="6"/>
              <a:endCxn id="8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1809BE-6347-4447-8ACB-1D18AE0E68FD}"/>
                </a:ext>
              </a:extLst>
            </p:cNvPr>
            <p:cNvCxnSpPr>
              <a:cxnSpLocks/>
              <a:stCxn id="83" idx="7"/>
              <a:endCxn id="8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98CFB34-BEE0-45B4-811D-7CA9B265BCDF}"/>
                </a:ext>
              </a:extLst>
            </p:cNvPr>
            <p:cNvCxnSpPr>
              <a:cxnSpLocks/>
              <a:stCxn id="69" idx="0"/>
              <a:endCxn id="6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210DA9A-10F3-450F-B4B2-82E910EAFE59}"/>
                </a:ext>
              </a:extLst>
            </p:cNvPr>
            <p:cNvCxnSpPr>
              <a:cxnSpLocks/>
              <a:stCxn id="85" idx="2"/>
              <a:endCxn id="6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8E4063A-7D81-4CAD-9160-5546E59076D7}"/>
                </a:ext>
              </a:extLst>
            </p:cNvPr>
            <p:cNvCxnSpPr>
              <a:cxnSpLocks/>
              <a:stCxn id="72" idx="1"/>
              <a:endCxn id="6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4E56EFC-22C5-48F9-9A95-965CFBAC7EFF}"/>
                </a:ext>
              </a:extLst>
            </p:cNvPr>
            <p:cNvCxnSpPr>
              <a:cxnSpLocks/>
              <a:stCxn id="71" idx="7"/>
              <a:endCxn id="6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0E34A97-EABA-42DE-92E7-7DF61EEC96FF}"/>
                </a:ext>
              </a:extLst>
            </p:cNvPr>
            <p:cNvCxnSpPr>
              <a:cxnSpLocks/>
              <a:stCxn id="70" idx="6"/>
              <a:endCxn id="6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5B2CB9E-AFAD-41F7-8F1F-02D30919770F}"/>
                </a:ext>
              </a:extLst>
            </p:cNvPr>
            <p:cNvCxnSpPr>
              <a:cxnSpLocks/>
              <a:stCxn id="90" idx="7"/>
              <a:endCxn id="7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1023C5-E4DE-4A0D-8DD0-98FC5899696C}"/>
                </a:ext>
              </a:extLst>
            </p:cNvPr>
            <p:cNvCxnSpPr>
              <a:cxnSpLocks/>
              <a:stCxn id="90" idx="6"/>
              <a:endCxn id="7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7DD6CF-3A00-43FA-9882-480FEEF83100}"/>
                </a:ext>
              </a:extLst>
            </p:cNvPr>
            <p:cNvCxnSpPr>
              <a:cxnSpLocks/>
              <a:stCxn id="9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858FD2A-ECA5-4B67-A50C-491C8E7249DA}"/>
                </a:ext>
              </a:extLst>
            </p:cNvPr>
            <p:cNvCxnSpPr>
              <a:cxnSpLocks/>
              <a:stCxn id="7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9695608-3345-4F11-AAB2-8E4C0AC22071}"/>
                </a:ext>
              </a:extLst>
            </p:cNvPr>
            <p:cNvCxnSpPr>
              <a:cxnSpLocks/>
              <a:stCxn id="7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87EB2EF-C0BB-48F8-9D61-FEE6DDA8ED88}"/>
                </a:ext>
              </a:extLst>
            </p:cNvPr>
            <p:cNvCxnSpPr>
              <a:cxnSpLocks/>
              <a:stCxn id="7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CEF3DEE-12CB-4FE0-8928-BF9D4EC9F5E8}"/>
                </a:ext>
              </a:extLst>
            </p:cNvPr>
            <p:cNvCxnSpPr>
              <a:cxnSpLocks/>
              <a:stCxn id="71" idx="6"/>
              <a:endCxn id="7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C865F8A-AF83-410B-82D3-B7B5B03A9FEC}"/>
                </a:ext>
              </a:extLst>
            </p:cNvPr>
            <p:cNvCxnSpPr>
              <a:cxnSpLocks/>
              <a:stCxn id="72" idx="6"/>
              <a:endCxn id="7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E1FEAB-8705-4F2B-BC27-85FDA44BC373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E271154-7509-45C5-9BB3-B64AC9EBF53B}"/>
                </a:ext>
              </a:extLst>
            </p:cNvPr>
            <p:cNvCxnSpPr>
              <a:cxnSpLocks/>
              <a:stCxn id="95" idx="0"/>
              <a:endCxn id="7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C88AC78-5DE4-40E4-9F69-A446CDEF6356}"/>
                </a:ext>
              </a:extLst>
            </p:cNvPr>
            <p:cNvCxnSpPr>
              <a:cxnSpLocks/>
              <a:endCxn id="7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D900E7-A502-4C8B-BCDF-6C6BFA1FFDAC}"/>
                </a:ext>
              </a:extLst>
            </p:cNvPr>
            <p:cNvCxnSpPr>
              <a:cxnSpLocks/>
              <a:stCxn id="95" idx="2"/>
              <a:endCxn id="7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15505B7-331B-4FC7-A24B-E673C2AA99FB}"/>
                </a:ext>
              </a:extLst>
            </p:cNvPr>
            <p:cNvCxnSpPr>
              <a:cxnSpLocks/>
              <a:stCxn id="77" idx="2"/>
              <a:endCxn id="7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BD3C938-C28B-42F1-8A91-A33536D4A73D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7E7936E-CBAE-4B2C-A836-351BBE89D279}"/>
                </a:ext>
              </a:extLst>
            </p:cNvPr>
            <p:cNvCxnSpPr>
              <a:cxnSpLocks/>
              <a:stCxn id="7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214AAA1-583B-4DC4-B495-CF97AB3A41DB}"/>
                </a:ext>
              </a:extLst>
            </p:cNvPr>
            <p:cNvCxnSpPr>
              <a:cxnSpLocks/>
              <a:stCxn id="78" idx="2"/>
              <a:endCxn id="7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2D25D04-A5EE-4530-8676-92C90A7E3099}"/>
                </a:ext>
              </a:extLst>
            </p:cNvPr>
            <p:cNvCxnSpPr>
              <a:cxnSpLocks/>
              <a:stCxn id="83" idx="4"/>
              <a:endCxn id="7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9E5F88-B847-4004-B89C-2A8AF0EC5B3B}"/>
                </a:ext>
              </a:extLst>
            </p:cNvPr>
            <p:cNvCxnSpPr>
              <a:cxnSpLocks/>
              <a:stCxn id="82" idx="3"/>
              <a:endCxn id="7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C98F344-2A1A-469A-A946-558FAA7F3ABD}"/>
                </a:ext>
              </a:extLst>
            </p:cNvPr>
            <p:cNvCxnSpPr>
              <a:cxnSpLocks/>
              <a:stCxn id="82" idx="2"/>
              <a:endCxn id="8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B8C3A62-136C-4459-9F32-15381F98C450}"/>
                </a:ext>
              </a:extLst>
            </p:cNvPr>
            <p:cNvCxnSpPr>
              <a:cxnSpLocks/>
              <a:stCxn id="82" idx="1"/>
              <a:endCxn id="8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84ADA0B-A04E-4E59-9EA0-E8D089F646FE}"/>
                </a:ext>
              </a:extLst>
            </p:cNvPr>
            <p:cNvCxnSpPr>
              <a:cxnSpLocks/>
              <a:stCxn id="80" idx="1"/>
              <a:endCxn id="8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3ADD1DF-6940-4AAF-8526-E4AE034908E9}"/>
                </a:ext>
              </a:extLst>
            </p:cNvPr>
            <p:cNvCxnSpPr>
              <a:cxnSpLocks/>
              <a:stCxn id="80" idx="0"/>
              <a:endCxn id="8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FA5AF44-E22E-40B4-B9F0-6C140426BB28}"/>
                </a:ext>
              </a:extLst>
            </p:cNvPr>
            <p:cNvCxnSpPr>
              <a:cxnSpLocks/>
              <a:stCxn id="152" idx="7"/>
              <a:endCxn id="21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28CBEE2-C710-4DF5-A93A-33971F2D447B}"/>
                </a:ext>
              </a:extLst>
            </p:cNvPr>
            <p:cNvCxnSpPr>
              <a:cxnSpLocks/>
              <a:endCxn id="7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466B0E-4D44-4C0C-9BCF-9E43AD9F13BA}"/>
                </a:ext>
              </a:extLst>
            </p:cNvPr>
            <p:cNvCxnSpPr>
              <a:cxnSpLocks/>
              <a:stCxn id="152" idx="0"/>
              <a:endCxn id="21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EA58425-9499-4B04-A2A0-DDD9379B78F0}"/>
                </a:ext>
              </a:extLst>
            </p:cNvPr>
            <p:cNvCxnSpPr>
              <a:cxnSpLocks/>
              <a:stCxn id="164" idx="0"/>
              <a:endCxn id="21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70B8148-8923-42FE-9F7F-EE6B8AAC50D9}"/>
                </a:ext>
              </a:extLst>
            </p:cNvPr>
            <p:cNvCxnSpPr>
              <a:cxnSpLocks/>
              <a:stCxn id="164" idx="1"/>
              <a:endCxn id="8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C14A4BB-F2CC-4DDC-82B5-ACAF3AAC7D58}"/>
                </a:ext>
              </a:extLst>
            </p:cNvPr>
            <p:cNvCxnSpPr>
              <a:cxnSpLocks/>
              <a:stCxn id="81" idx="2"/>
              <a:endCxn id="8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B11B6C1-84F8-4726-B734-96963CE9C6E8}"/>
                </a:ext>
              </a:extLst>
            </p:cNvPr>
            <p:cNvCxnSpPr>
              <a:cxnSpLocks/>
              <a:stCxn id="80" idx="2"/>
              <a:endCxn id="8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438110-2E46-4A36-85E2-BE889D4D6A8E}"/>
                </a:ext>
              </a:extLst>
            </p:cNvPr>
            <p:cNvCxnSpPr>
              <a:cxnSpLocks/>
              <a:stCxn id="79" idx="1"/>
              <a:endCxn id="8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0A3A1C7-E3DA-4401-A87E-09069C100E77}"/>
                </a:ext>
              </a:extLst>
            </p:cNvPr>
            <p:cNvCxnSpPr>
              <a:cxnSpLocks/>
              <a:stCxn id="79" idx="3"/>
              <a:endCxn id="9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B5E403E-8BB1-4710-A495-538FFA3FF487}"/>
                </a:ext>
              </a:extLst>
            </p:cNvPr>
            <p:cNvCxnSpPr>
              <a:cxnSpLocks/>
              <a:stCxn id="82" idx="4"/>
              <a:endCxn id="9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82A6E72-11CB-4784-922B-7746486F8A1B}"/>
                </a:ext>
              </a:extLst>
            </p:cNvPr>
            <p:cNvCxnSpPr>
              <a:cxnSpLocks/>
              <a:stCxn id="78" idx="5"/>
              <a:endCxn id="9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98B4D10-8184-459E-92FF-A934C001BA4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8E3AC95-E661-4594-BDC2-A508F633B67A}"/>
                </a:ext>
              </a:extLst>
            </p:cNvPr>
            <p:cNvCxnSpPr>
              <a:cxnSpLocks/>
              <a:stCxn id="77" idx="7"/>
              <a:endCxn id="8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10B3221-10DB-4C46-A702-8E80BA6C7E5C}"/>
                </a:ext>
              </a:extLst>
            </p:cNvPr>
            <p:cNvCxnSpPr>
              <a:cxnSpLocks/>
              <a:endCxn id="7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DA9F05E-4D0A-42A7-A1DB-87F45A543B5C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B2F9756-8CD1-4D56-9930-CBEA13BA479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0F467E7-451E-4FE5-84B1-FCAB7A68D4E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0DF4EF5-B521-4F45-B851-6C0575F04E1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F864367A-97BF-4872-866A-039F23B17D3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77FD30E6-E8E6-44E4-88E4-22A9FE37A985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58FD571-C840-4EBD-B812-30EB6F08788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C3CBBC0-CD63-4295-900C-2C33AD446C7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5BE416D-6B1B-4271-AC23-E3007798B2EC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8B0649C-7DF6-408C-9041-55E32D2A640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247C0C44-CB3B-4F6C-BD35-9F6A66D86E5A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78F225D3-534E-45E5-BBEC-66FF0FDF76C7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383211BB-D658-43C0-AE4F-63A1F7D0523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0745616-36FC-47DA-A505-1C7E297627FB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342F728-C50B-4CA5-B6BD-6FD3DD6837A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156D21B6-8111-43CF-842F-B7DD6C7621A3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AE0577A9-64A3-4EE7-A79E-298B7661393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C6D4AA2E-742F-4A6E-9B9A-C0B6D950A88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CBBD26DB-4638-45C3-A14B-84CC09E72C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A1F63CD-8344-4764-883A-0DDA57919D5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EF00AB4-7326-44F2-AACB-A2251E2DBBC8}"/>
                </a:ext>
              </a:extLst>
            </p:cNvPr>
            <p:cNvCxnSpPr>
              <a:cxnSpLocks/>
              <a:stCxn id="87" idx="2"/>
              <a:endCxn id="6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FAB60E8-F7EA-48BA-A092-E229780030C6}"/>
                </a:ext>
              </a:extLst>
            </p:cNvPr>
            <p:cNvCxnSpPr>
              <a:cxnSpLocks/>
              <a:stCxn id="70" idx="4"/>
              <a:endCxn id="7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1D0C4DE-55C2-4A0A-81E9-87E3325A8AE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1FAC5D7-B011-470B-8AE8-1752B9AFC43D}"/>
                </a:ext>
              </a:extLst>
            </p:cNvPr>
            <p:cNvCxnSpPr>
              <a:cxnSpLocks/>
              <a:stCxn id="9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200332F-C340-4E08-ABA1-1FD100B63AA9}"/>
                </a:ext>
              </a:extLst>
            </p:cNvPr>
            <p:cNvCxnSpPr>
              <a:cxnSpLocks/>
              <a:stCxn id="9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CDF7196-C49E-433E-9C4B-6D81884330F4}"/>
                </a:ext>
              </a:extLst>
            </p:cNvPr>
            <p:cNvCxnSpPr>
              <a:cxnSpLocks/>
              <a:stCxn id="9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15B5DDA-F300-4633-81D2-F2A1E46F2492}"/>
                </a:ext>
              </a:extLst>
            </p:cNvPr>
            <p:cNvCxnSpPr>
              <a:cxnSpLocks/>
              <a:endCxn id="7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Chord 94">
              <a:extLst>
                <a:ext uri="{FF2B5EF4-FFF2-40B4-BE49-F238E27FC236}">
                  <a16:creationId xmlns:a16="http://schemas.microsoft.com/office/drawing/2014/main" id="{6C118763-90B9-4A11-9D2B-8C4B1E644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A2473F01-2F6C-4EFC-939F-113856D070B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27AC31-48D4-4BBA-BA68-1D004E778C95}"/>
                </a:ext>
              </a:extLst>
            </p:cNvPr>
            <p:cNvCxnSpPr>
              <a:cxnSpLocks/>
              <a:stCxn id="95" idx="1"/>
              <a:endCxn id="7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A22F544B-B76E-4AE0-9441-0B55FB521F76}"/>
                </a:ext>
              </a:extLst>
            </p:cNvPr>
            <p:cNvCxnSpPr>
              <a:cxnSpLocks/>
              <a:endCxn id="14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E70F32B-ACAF-41BC-BFEA-4CDB18162317}"/>
                </a:ext>
              </a:extLst>
            </p:cNvPr>
            <p:cNvCxnSpPr>
              <a:cxnSpLocks/>
              <a:endCxn id="16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38D579E-4777-4050-9C0C-C80125D913AB}"/>
                </a:ext>
              </a:extLst>
            </p:cNvPr>
            <p:cNvCxnSpPr>
              <a:cxnSpLocks/>
              <a:stCxn id="149" idx="0"/>
              <a:endCxn id="16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CA8B2F1-2DD7-4799-B244-B9E80796E69A}"/>
                </a:ext>
              </a:extLst>
            </p:cNvPr>
            <p:cNvCxnSpPr>
              <a:cxnSpLocks/>
              <a:stCxn id="215" idx="2"/>
              <a:endCxn id="15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AE93656-BFAD-4966-A948-CF8E3EA97E52}"/>
                </a:ext>
              </a:extLst>
            </p:cNvPr>
            <p:cNvCxnSpPr>
              <a:cxnSpLocks/>
              <a:stCxn id="149" idx="7"/>
              <a:endCxn id="15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6A9ADF4-2897-4ABC-8E94-B6C31D6D0A8C}"/>
                </a:ext>
              </a:extLst>
            </p:cNvPr>
            <p:cNvCxnSpPr>
              <a:cxnSpLocks/>
              <a:endCxn id="16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DBC8694C-AAD0-46F9-9C77-CA8D6D95ADDD}"/>
                </a:ext>
              </a:extLst>
            </p:cNvPr>
            <p:cNvCxnSpPr>
              <a:cxnSpLocks/>
              <a:stCxn id="164" idx="6"/>
              <a:endCxn id="15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67D5824-3E9F-4F12-8920-F804C898E26C}"/>
                </a:ext>
              </a:extLst>
            </p:cNvPr>
            <p:cNvCxnSpPr>
              <a:cxnSpLocks/>
              <a:stCxn id="150" idx="0"/>
              <a:endCxn id="15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E788589-8898-470D-8DB1-408B211F827A}"/>
                </a:ext>
              </a:extLst>
            </p:cNvPr>
            <p:cNvCxnSpPr>
              <a:cxnSpLocks/>
              <a:stCxn id="153" idx="1"/>
              <a:endCxn id="15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400DD778-AEAD-4620-AAA2-C3073B434A1C}"/>
                </a:ext>
              </a:extLst>
            </p:cNvPr>
            <p:cNvCxnSpPr>
              <a:cxnSpLocks/>
              <a:stCxn id="153" idx="0"/>
              <a:endCxn id="15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C92A9CD-C471-47B4-BBF2-F63961EA929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95F3FAE-FB99-4E80-99D2-3CA6AE0E49B1}"/>
                </a:ext>
              </a:extLst>
            </p:cNvPr>
            <p:cNvCxnSpPr>
              <a:cxnSpLocks/>
              <a:stCxn id="152" idx="7"/>
              <a:endCxn id="16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FC887AE8-A00A-4CAB-8AFF-E6306B476E17}"/>
                </a:ext>
              </a:extLst>
            </p:cNvPr>
            <p:cNvCxnSpPr>
              <a:cxnSpLocks/>
              <a:stCxn id="152" idx="6"/>
              <a:endCxn id="15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AAC4C25-A90B-4F4A-990D-5125EE8615AF}"/>
                </a:ext>
              </a:extLst>
            </p:cNvPr>
            <p:cNvCxnSpPr>
              <a:cxnSpLocks/>
              <a:stCxn id="159" idx="7"/>
              <a:endCxn id="16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8B25305-B55E-4D42-B14E-0BC3461ECFD5}"/>
                </a:ext>
              </a:extLst>
            </p:cNvPr>
            <p:cNvCxnSpPr>
              <a:cxnSpLocks/>
              <a:stCxn id="216" idx="1"/>
              <a:endCxn id="15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A8DF0C8-F4E4-4CA1-9DFC-DC49BA52438A}"/>
                </a:ext>
              </a:extLst>
            </p:cNvPr>
            <p:cNvCxnSpPr>
              <a:cxnSpLocks/>
              <a:endCxn id="14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F3B10811-B36A-4AD0-B1C3-B9773312F58F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EDB9C36-7D89-48ED-B3FC-18A061E4A7A3}"/>
                </a:ext>
              </a:extLst>
            </p:cNvPr>
            <p:cNvCxnSpPr>
              <a:cxnSpLocks/>
              <a:stCxn id="165" idx="0"/>
              <a:endCxn id="14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3771B6F4-844A-41A0-A4D7-B2773A20E416}"/>
                </a:ext>
              </a:extLst>
            </p:cNvPr>
            <p:cNvCxnSpPr>
              <a:cxnSpLocks/>
              <a:endCxn id="14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C7431C9F-50D5-4356-AF92-7F68EBE14540}"/>
                </a:ext>
              </a:extLst>
            </p:cNvPr>
            <p:cNvCxnSpPr>
              <a:cxnSpLocks/>
              <a:stCxn id="165" idx="2"/>
              <a:endCxn id="15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3CC32A4-39F8-40C5-AE21-ECAB0B51295B}"/>
                </a:ext>
              </a:extLst>
            </p:cNvPr>
            <p:cNvCxnSpPr>
              <a:cxnSpLocks/>
              <a:stCxn id="153" idx="2"/>
              <a:endCxn id="15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165EED85-E319-4AA4-9937-CEDF4ABEB7EF}"/>
                </a:ext>
              </a:extLst>
            </p:cNvPr>
            <p:cNvCxnSpPr>
              <a:cxnSpLocks/>
              <a:stCxn id="15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7A647AD-37B1-4F43-8319-55BF6348E3E3}"/>
                </a:ext>
              </a:extLst>
            </p:cNvPr>
            <p:cNvCxnSpPr>
              <a:cxnSpLocks/>
              <a:stCxn id="15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4BD915B-12CA-4147-87EA-26364D36E213}"/>
                </a:ext>
              </a:extLst>
            </p:cNvPr>
            <p:cNvCxnSpPr>
              <a:cxnSpLocks/>
              <a:stCxn id="154" idx="2"/>
              <a:endCxn id="15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C945BD5-D3EE-449F-BDD4-EE77083ACB9A}"/>
                </a:ext>
              </a:extLst>
            </p:cNvPr>
            <p:cNvCxnSpPr>
              <a:cxnSpLocks/>
              <a:stCxn id="159" idx="4"/>
              <a:endCxn id="15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FE230071-FA3B-4901-870E-1CD290D62A0B}"/>
                </a:ext>
              </a:extLst>
            </p:cNvPr>
            <p:cNvCxnSpPr>
              <a:cxnSpLocks/>
              <a:stCxn id="158" idx="3"/>
              <a:endCxn id="15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9D3CDA2C-BF37-4160-9E31-E032C9E4D313}"/>
                </a:ext>
              </a:extLst>
            </p:cNvPr>
            <p:cNvCxnSpPr>
              <a:cxnSpLocks/>
              <a:stCxn id="158" idx="2"/>
              <a:endCxn id="15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522238-E2C6-4475-A3EA-DDD2AA8101F6}"/>
                </a:ext>
              </a:extLst>
            </p:cNvPr>
            <p:cNvCxnSpPr>
              <a:cxnSpLocks/>
              <a:stCxn id="158" idx="1"/>
              <a:endCxn id="16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33C6D0C-FA96-4E98-A199-5916D8D702D3}"/>
                </a:ext>
              </a:extLst>
            </p:cNvPr>
            <p:cNvCxnSpPr>
              <a:cxnSpLocks/>
              <a:stCxn id="156" idx="1"/>
              <a:endCxn id="16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729AD61-2C90-4A40-9373-111E09D129FF}"/>
                </a:ext>
              </a:extLst>
            </p:cNvPr>
            <p:cNvCxnSpPr>
              <a:cxnSpLocks/>
              <a:stCxn id="156" idx="0"/>
              <a:endCxn id="15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CCD5735F-C572-4051-AFD1-2FDB5C9E41CD}"/>
                </a:ext>
              </a:extLst>
            </p:cNvPr>
            <p:cNvCxnSpPr>
              <a:cxnSpLocks/>
              <a:stCxn id="162" idx="0"/>
              <a:endCxn id="16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0FEF02E9-3660-47F0-8B9A-F0001D874234}"/>
                </a:ext>
              </a:extLst>
            </p:cNvPr>
            <p:cNvCxnSpPr>
              <a:cxnSpLocks/>
              <a:stCxn id="190" idx="7"/>
              <a:endCxn id="16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54F3F369-F64B-4F9C-85D1-D648D50CE0B4}"/>
                </a:ext>
              </a:extLst>
            </p:cNvPr>
            <p:cNvCxnSpPr>
              <a:cxnSpLocks/>
              <a:endCxn id="16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F94C582-AC89-4DE1-AA8B-F09965AB1C62}"/>
                </a:ext>
              </a:extLst>
            </p:cNvPr>
            <p:cNvCxnSpPr>
              <a:cxnSpLocks/>
              <a:stCxn id="189" idx="5"/>
              <a:endCxn id="16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523F999-D436-4633-ACDB-24472C3CC257}"/>
                </a:ext>
              </a:extLst>
            </p:cNvPr>
            <p:cNvCxnSpPr>
              <a:cxnSpLocks/>
              <a:endCxn id="16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3D64676-DB67-40B9-AEC9-9B75F16D631D}"/>
                </a:ext>
              </a:extLst>
            </p:cNvPr>
            <p:cNvCxnSpPr>
              <a:cxnSpLocks/>
              <a:stCxn id="16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F7355A7-F8E5-41B2-9B05-B62EF4732C59}"/>
                </a:ext>
              </a:extLst>
            </p:cNvPr>
            <p:cNvCxnSpPr>
              <a:cxnSpLocks/>
              <a:stCxn id="163" idx="3"/>
              <a:endCxn id="15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9823B59-3C0E-455B-8FF9-04B29851A6A0}"/>
                </a:ext>
              </a:extLst>
            </p:cNvPr>
            <p:cNvCxnSpPr>
              <a:cxnSpLocks/>
              <a:stCxn id="163" idx="1"/>
              <a:endCxn id="15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12ED6C6-4020-4BB9-A786-2506D8F27791}"/>
                </a:ext>
              </a:extLst>
            </p:cNvPr>
            <p:cNvCxnSpPr>
              <a:cxnSpLocks/>
              <a:stCxn id="162" idx="2"/>
              <a:endCxn id="15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9FE7B4C3-08E4-4D39-9F8A-9F58159511B1}"/>
                </a:ext>
              </a:extLst>
            </p:cNvPr>
            <p:cNvCxnSpPr>
              <a:cxnSpLocks/>
              <a:stCxn id="161" idx="3"/>
              <a:endCxn id="15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5B5A73C-6A49-4311-81A1-40E05BC85011}"/>
                </a:ext>
              </a:extLst>
            </p:cNvPr>
            <p:cNvCxnSpPr>
              <a:cxnSpLocks/>
              <a:stCxn id="161" idx="2"/>
              <a:endCxn id="15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B3880C6-3B0F-467B-8B62-1CC43C10042B}"/>
                </a:ext>
              </a:extLst>
            </p:cNvPr>
            <p:cNvCxnSpPr>
              <a:cxnSpLocks/>
              <a:stCxn id="157" idx="1"/>
              <a:endCxn id="16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95C7548A-EB61-44C1-85E4-C4F4D4CEF154}"/>
                </a:ext>
              </a:extLst>
            </p:cNvPr>
            <p:cNvCxnSpPr>
              <a:cxnSpLocks/>
              <a:stCxn id="156" idx="2"/>
              <a:endCxn id="15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FD0F992-182A-4AA4-9AA3-1D667E3305FC}"/>
                </a:ext>
              </a:extLst>
            </p:cNvPr>
            <p:cNvCxnSpPr>
              <a:cxnSpLocks/>
              <a:stCxn id="155" idx="1"/>
              <a:endCxn id="15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35BDD1C-461D-44FD-B830-0C84D42E5C51}"/>
                </a:ext>
              </a:extLst>
            </p:cNvPr>
            <p:cNvCxnSpPr>
              <a:cxnSpLocks/>
              <a:stCxn id="155" idx="3"/>
              <a:endCxn id="16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7DF0928-E9BB-407B-9C07-682EAE36AB7D}"/>
                </a:ext>
              </a:extLst>
            </p:cNvPr>
            <p:cNvCxnSpPr>
              <a:cxnSpLocks/>
              <a:stCxn id="158" idx="4"/>
              <a:endCxn id="16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2446533E-7A02-4BE9-BBBC-2CCADCDE0D1E}"/>
                </a:ext>
              </a:extLst>
            </p:cNvPr>
            <p:cNvCxnSpPr>
              <a:cxnSpLocks/>
              <a:stCxn id="154" idx="5"/>
              <a:endCxn id="16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6ECDB391-731C-404B-85D4-C2628967D634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6D2F6C9-FEC3-4ADF-AA24-325DDE138937}"/>
                </a:ext>
              </a:extLst>
            </p:cNvPr>
            <p:cNvCxnSpPr>
              <a:cxnSpLocks/>
              <a:stCxn id="153" idx="7"/>
              <a:endCxn id="15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6B12357E-FF6B-4E99-89D4-6B33CE456113}"/>
                </a:ext>
              </a:extLst>
            </p:cNvPr>
            <p:cNvCxnSpPr>
              <a:cxnSpLocks/>
              <a:endCxn id="15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BB8C5EF-8D5B-411B-931F-BAE9CF677D5C}"/>
                </a:ext>
              </a:extLst>
            </p:cNvPr>
            <p:cNvCxnSpPr>
              <a:cxnSpLocks/>
              <a:stCxn id="163" idx="7"/>
              <a:endCxn id="16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918CD5B5-7BA7-4AAA-B55C-52A783DED9C2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1867FA9-EA25-46D4-955D-D750DF4202F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4EB8A289-7281-4C44-A8FA-CF490A67DE5F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E92BBD4-127C-4A55-B360-F0703EF3281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4E8DC9A0-C9AE-4F6B-B074-554E988FD7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50E12A7-92D2-4832-8C11-D2EF077CAA6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997A0C3D-DE6B-47AF-BF4D-355EE879A62D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CAF18318-0B39-401E-A80B-5022BF0A5F7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E4ED360-1F4F-4BF4-B7E4-939726B8139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63E9B74E-BA0F-489D-87B1-DC19435EBCA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45BAFD2B-A9A5-481D-88DA-82FDB857E53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FC3C5CD-DEBC-43B6-BCA5-62C5367D370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9633E220-DACF-41BA-887C-0F82F1ED870A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E42CE21-B5FF-4B0C-9889-7E06D3130A30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71B7682-0FDC-42EA-812E-4E3FDB2507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F4E72050-C69C-42F9-96C3-C2957922C80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Chord 164">
              <a:extLst>
                <a:ext uri="{FF2B5EF4-FFF2-40B4-BE49-F238E27FC236}">
                  <a16:creationId xmlns:a16="http://schemas.microsoft.com/office/drawing/2014/main" id="{7CA00376-0EE2-4B06-9D7B-B125A6E09AB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57F280ED-BB4E-4E25-A44A-6CD8135A8B9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A77E452-5747-46E5-ABF3-6AC157DCCC70}"/>
                </a:ext>
              </a:extLst>
            </p:cNvPr>
            <p:cNvCxnSpPr>
              <a:cxnSpLocks/>
              <a:stCxn id="165" idx="1"/>
              <a:endCxn id="15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0CDE5E1-34A1-481A-B2E2-387B2CBD1241}"/>
                </a:ext>
              </a:extLst>
            </p:cNvPr>
            <p:cNvCxnSpPr>
              <a:cxnSpLocks/>
              <a:stCxn id="187" idx="6"/>
              <a:endCxn id="16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BF83BC1-9A13-4D9A-8782-5A73E98B3ADD}"/>
                </a:ext>
              </a:extLst>
            </p:cNvPr>
            <p:cNvCxnSpPr>
              <a:cxnSpLocks/>
              <a:stCxn id="184" idx="4"/>
              <a:endCxn id="19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C8FFE22-7453-4801-944E-F13F978920C6}"/>
                </a:ext>
              </a:extLst>
            </p:cNvPr>
            <p:cNvCxnSpPr>
              <a:cxnSpLocks/>
              <a:stCxn id="190" idx="4"/>
              <a:endCxn id="18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1E3E1655-67D3-4AF8-8B80-CBDAC34258E9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ADC782EA-CD84-4EEA-9A37-9C9284079F0D}"/>
                </a:ext>
              </a:extLst>
            </p:cNvPr>
            <p:cNvCxnSpPr>
              <a:cxnSpLocks/>
              <a:stCxn id="188" idx="0"/>
              <a:endCxn id="18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03764B74-6C2F-4126-8046-5794168C5A1F}"/>
                </a:ext>
              </a:extLst>
            </p:cNvPr>
            <p:cNvCxnSpPr>
              <a:cxnSpLocks/>
              <a:stCxn id="198" idx="1"/>
              <a:endCxn id="18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D4EDF647-0DDC-4B1F-9D35-50264C207371}"/>
                </a:ext>
              </a:extLst>
            </p:cNvPr>
            <p:cNvCxnSpPr>
              <a:cxnSpLocks/>
              <a:stCxn id="189" idx="2"/>
              <a:endCxn id="19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1C349FE-A8BE-41F1-8263-96E3CCB375CE}"/>
                </a:ext>
              </a:extLst>
            </p:cNvPr>
            <p:cNvCxnSpPr>
              <a:cxnSpLocks/>
              <a:stCxn id="18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C21BE-0572-4FDB-990B-9FBE780FFD20}"/>
                </a:ext>
              </a:extLst>
            </p:cNvPr>
            <p:cNvCxnSpPr>
              <a:cxnSpLocks/>
              <a:stCxn id="161" idx="1"/>
              <a:endCxn id="6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5D8913D-7314-4DF7-8A8F-6298A4FBEAA7}"/>
                </a:ext>
              </a:extLst>
            </p:cNvPr>
            <p:cNvCxnSpPr>
              <a:cxnSpLocks/>
              <a:stCxn id="186" idx="6"/>
              <a:endCxn id="18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82DBBFD-3D61-4A35-9A53-CDB7F1CF5F1A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B056A01-E964-4B68-8AD0-CBCD03C45EDF}"/>
                </a:ext>
              </a:extLst>
            </p:cNvPr>
            <p:cNvCxnSpPr>
              <a:cxnSpLocks/>
              <a:stCxn id="184" idx="5"/>
              <a:endCxn id="18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54F9885-287A-4DC7-9137-2CDE4D7CA098}"/>
                </a:ext>
              </a:extLst>
            </p:cNvPr>
            <p:cNvCxnSpPr>
              <a:cxnSpLocks/>
              <a:stCxn id="185" idx="3"/>
              <a:endCxn id="18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6B26F277-DC45-4628-B233-EB399E4EB57A}"/>
                </a:ext>
              </a:extLst>
            </p:cNvPr>
            <p:cNvCxnSpPr>
              <a:cxnSpLocks/>
              <a:stCxn id="187" idx="4"/>
              <a:endCxn id="19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49C7A482-614F-4EE2-8116-F8EBFBAABF53}"/>
                </a:ext>
              </a:extLst>
            </p:cNvPr>
            <p:cNvCxnSpPr>
              <a:cxnSpLocks/>
              <a:stCxn id="163" idx="2"/>
              <a:endCxn id="18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DCE28BA0-7308-40E5-98FF-FC21503A5B6A}"/>
                </a:ext>
              </a:extLst>
            </p:cNvPr>
            <p:cNvCxnSpPr>
              <a:cxnSpLocks/>
              <a:endCxn id="18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F684A9A5-FD03-43F7-821E-7CAED02F8CE0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4B1FF205-9F88-462C-8123-8D3230362A05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D0BCC4B-B86D-416D-8CA4-2F28B8158BF7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35BA151-9715-4892-9B9F-44AD335581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F69DD253-2962-479B-ABCC-E4A5E4371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526D8040-2E7B-4197-85D2-2B53408667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D970FB96-3383-4573-B5CC-C540DD214A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2D68DB8-1D21-4EF0-9E48-1574CCAA9B74}"/>
                </a:ext>
              </a:extLst>
            </p:cNvPr>
            <p:cNvCxnSpPr>
              <a:cxnSpLocks/>
              <a:stCxn id="19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5BCDDE6E-EA52-40A5-BB3F-79FF9E5D281F}"/>
                </a:ext>
              </a:extLst>
            </p:cNvPr>
            <p:cNvCxnSpPr>
              <a:cxnSpLocks/>
              <a:stCxn id="186" idx="4"/>
              <a:endCxn id="18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CCA03371-1F8C-40B6-AA4E-F18321AC69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76A6D09-DC0C-458E-9093-BB5321FB7005}"/>
                </a:ext>
              </a:extLst>
            </p:cNvPr>
            <p:cNvCxnSpPr>
              <a:cxnSpLocks/>
              <a:stCxn id="193" idx="3"/>
              <a:endCxn id="15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2CD88CD-0A38-4CC0-8654-B7A7F993F91F}"/>
                </a:ext>
              </a:extLst>
            </p:cNvPr>
            <p:cNvCxnSpPr>
              <a:cxnSpLocks/>
              <a:stCxn id="193" idx="2"/>
              <a:endCxn id="6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F02F2C51-8333-441A-9C35-4657792FD377}"/>
                </a:ext>
              </a:extLst>
            </p:cNvPr>
            <p:cNvCxnSpPr>
              <a:cxnSpLocks/>
              <a:stCxn id="186" idx="7"/>
              <a:endCxn id="7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19E20C2C-3D8B-4180-A382-8A897EC4A50C}"/>
                </a:ext>
              </a:extLst>
            </p:cNvPr>
            <p:cNvCxnSpPr>
              <a:cxnSpLocks/>
              <a:endCxn id="18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Chord 197">
              <a:extLst>
                <a:ext uri="{FF2B5EF4-FFF2-40B4-BE49-F238E27FC236}">
                  <a16:creationId xmlns:a16="http://schemas.microsoft.com/office/drawing/2014/main" id="{BA8AAD6F-48DD-4B4A-8B07-8D14F0482F25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619848B-D2DD-45E2-9E98-6D843AAFC00F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4F32B7E-8633-40E7-BCCF-C102FDD59C1A}"/>
                </a:ext>
              </a:extLst>
            </p:cNvPr>
            <p:cNvCxnSpPr>
              <a:cxnSpLocks/>
              <a:stCxn id="185" idx="6"/>
              <a:endCxn id="6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652FB14-5DFE-48A7-A91A-ABBB3E05BE8B}"/>
                </a:ext>
              </a:extLst>
            </p:cNvPr>
            <p:cNvCxnSpPr>
              <a:cxnSpLocks/>
              <a:stCxn id="185" idx="5"/>
              <a:endCxn id="16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71F0BB60-FEE5-4AFD-96DD-718BD92A9334}"/>
                </a:ext>
              </a:extLst>
            </p:cNvPr>
            <p:cNvCxnSpPr>
              <a:cxnSpLocks/>
              <a:stCxn id="70" idx="0"/>
              <a:endCxn id="18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64AE5D89-BAF1-436F-8C2D-335C798AECC2}"/>
                </a:ext>
              </a:extLst>
            </p:cNvPr>
            <p:cNvCxnSpPr>
              <a:cxnSpLocks/>
              <a:stCxn id="190" idx="5"/>
              <a:endCxn id="16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465529D6-F12E-4CDA-A0D6-C3EDD27398E7}"/>
                </a:ext>
              </a:extLst>
            </p:cNvPr>
            <p:cNvCxnSpPr>
              <a:cxnSpLocks/>
              <a:stCxn id="157" idx="7"/>
              <a:endCxn id="6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4B7F7E3-3FE7-4599-A41F-54E61B46C73F}"/>
                </a:ext>
              </a:extLst>
            </p:cNvPr>
            <p:cNvCxnSpPr>
              <a:cxnSpLocks/>
              <a:stCxn id="86" idx="7"/>
              <a:endCxn id="19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6318CED-53D0-44E7-A885-CB55EB0AD117}"/>
                </a:ext>
              </a:extLst>
            </p:cNvPr>
            <p:cNvCxnSpPr>
              <a:cxnSpLocks/>
              <a:stCxn id="160" idx="7"/>
              <a:endCxn id="7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8946FED9-2169-44E8-A754-AB62DA037F0A}"/>
                </a:ext>
              </a:extLst>
            </p:cNvPr>
            <p:cNvCxnSpPr>
              <a:cxnSpLocks/>
              <a:stCxn id="160" idx="6"/>
              <a:endCxn id="19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B37CBF4-9C3B-48B5-AA98-461BAB810D12}"/>
                </a:ext>
              </a:extLst>
            </p:cNvPr>
            <p:cNvCxnSpPr>
              <a:cxnSpLocks/>
              <a:stCxn id="76" idx="0"/>
              <a:endCxn id="16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7ACB1E0-C614-417B-889A-FE4A3B7587F6}"/>
                </a:ext>
              </a:extLst>
            </p:cNvPr>
            <p:cNvCxnSpPr>
              <a:cxnSpLocks/>
              <a:stCxn id="216" idx="0"/>
              <a:endCxn id="21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309A7A1-7982-4C1F-A2DF-41C106014407}"/>
                </a:ext>
              </a:extLst>
            </p:cNvPr>
            <p:cNvCxnSpPr>
              <a:cxnSpLocks/>
              <a:stCxn id="84" idx="0"/>
              <a:endCxn id="21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B4C1051-A852-40BC-9B46-737F248DB59D}"/>
                </a:ext>
              </a:extLst>
            </p:cNvPr>
            <p:cNvCxnSpPr>
              <a:cxnSpLocks/>
              <a:stCxn id="83" idx="0"/>
              <a:endCxn id="21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C3356B23-C110-432A-B5BD-D8DAF0D562C5}"/>
                </a:ext>
              </a:extLst>
            </p:cNvPr>
            <p:cNvCxnSpPr>
              <a:cxnSpLocks/>
              <a:stCxn id="160" idx="1"/>
              <a:endCxn id="21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E4D5028F-BDBA-4D80-A3AE-9A52527CC849}"/>
                </a:ext>
              </a:extLst>
            </p:cNvPr>
            <p:cNvCxnSpPr>
              <a:cxnSpLocks/>
              <a:stCxn id="76" idx="0"/>
              <a:endCxn id="21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AB7C5C6B-4C3C-4375-968A-AC135645C31E}"/>
                </a:ext>
              </a:extLst>
            </p:cNvPr>
            <p:cNvCxnSpPr>
              <a:cxnSpLocks/>
              <a:stCxn id="217" idx="7"/>
              <a:endCxn id="21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EF204AF-7FC9-4D6C-A985-4FEA30A8B7D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AD5E5801-7F9B-452B-8250-1C6C1CD5B2EE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3E8B1BA6-41C6-482C-AB43-908F91646B5C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903B2E3-0088-4A7E-A8DA-16B33C3CC211}"/>
                </a:ext>
              </a:extLst>
            </p:cNvPr>
            <p:cNvCxnSpPr>
              <a:cxnSpLocks/>
              <a:stCxn id="81" idx="0"/>
              <a:endCxn id="21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5F9924A-2C18-42D0-BE32-4582BDDC2523}"/>
                </a:ext>
              </a:extLst>
            </p:cNvPr>
            <p:cNvCxnSpPr>
              <a:cxnSpLocks/>
              <a:endCxn id="8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2">
            <a:extLst>
              <a:ext uri="{FF2B5EF4-FFF2-40B4-BE49-F238E27FC236}">
                <a16:creationId xmlns:a16="http://schemas.microsoft.com/office/drawing/2014/main" id="{C670D5AB-725A-48A6-9103-3AD03CA8FC5D}"/>
              </a:ext>
            </a:extLst>
          </p:cNvPr>
          <p:cNvSpPr/>
          <p:nvPr userDrawn="1"/>
        </p:nvSpPr>
        <p:spPr>
          <a:xfrm flipH="1">
            <a:off x="7824192" y="0"/>
            <a:ext cx="43678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272301" y="540477"/>
            <a:ext cx="4200812" cy="57770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7590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4EACB64-F6DC-4D86-A45D-D1CA4F9266F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04D3738-1F49-4305-950A-D880AC31CE47}"/>
                </a:ext>
              </a:extLst>
            </p:cNvPr>
            <p:cNvCxnSpPr>
              <a:cxnSpLocks/>
              <a:stCxn id="75" idx="7"/>
              <a:endCxn id="73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9DC4ED5-DE79-4FC3-994C-E0B81963F0E9}"/>
                </a:ext>
              </a:extLst>
            </p:cNvPr>
            <p:cNvCxnSpPr>
              <a:cxnSpLocks/>
              <a:stCxn id="73" idx="4"/>
              <a:endCxn id="92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33E94FC-DED1-43CD-A071-8E30A7F69D0A}"/>
                </a:ext>
              </a:extLst>
            </p:cNvPr>
            <p:cNvCxnSpPr>
              <a:cxnSpLocks/>
              <a:stCxn id="78" idx="2"/>
              <a:endCxn id="90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6E2A120-BA3C-45EC-B0DA-1D355A4D2FEF}"/>
                </a:ext>
              </a:extLst>
            </p:cNvPr>
            <p:cNvCxnSpPr>
              <a:cxnSpLocks/>
              <a:stCxn id="92" idx="5"/>
              <a:endCxn id="78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4B7CE50-8125-4E04-9178-0906C42E8E2B}"/>
                </a:ext>
              </a:extLst>
            </p:cNvPr>
            <p:cNvCxnSpPr>
              <a:cxnSpLocks/>
              <a:stCxn id="73" idx="5"/>
              <a:endCxn id="91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F1337BB-BDB0-49D5-A49A-8D450CCBB68B}"/>
                </a:ext>
              </a:extLst>
            </p:cNvPr>
            <p:cNvCxnSpPr>
              <a:cxnSpLocks/>
              <a:stCxn id="78" idx="0"/>
              <a:endCxn id="91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1C337AF-FFEE-4696-BF32-1C056F3D3CD7}"/>
                </a:ext>
              </a:extLst>
            </p:cNvPr>
            <p:cNvCxnSpPr>
              <a:cxnSpLocks/>
              <a:stCxn id="92" idx="3"/>
              <a:endCxn id="90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C576D6D-A4F2-42F5-8411-E870BB87E365}"/>
                </a:ext>
              </a:extLst>
            </p:cNvPr>
            <p:cNvCxnSpPr>
              <a:cxnSpLocks/>
              <a:stCxn id="198" idx="7"/>
              <a:endCxn id="80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5FF4653-F227-4477-8138-0A6799FD94A0}"/>
                </a:ext>
              </a:extLst>
            </p:cNvPr>
            <p:cNvCxnSpPr>
              <a:cxnSpLocks/>
              <a:stCxn id="78" idx="7"/>
              <a:endCxn id="80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3E0AE9-A816-4815-BBB8-282F17C8B22D}"/>
                </a:ext>
              </a:extLst>
            </p:cNvPr>
            <p:cNvCxnSpPr>
              <a:cxnSpLocks/>
              <a:stCxn id="77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1CDD51C-919F-45F5-A96A-DAFEF0997DF6}"/>
                </a:ext>
              </a:extLst>
            </p:cNvPr>
            <p:cNvCxnSpPr>
              <a:cxnSpLocks/>
              <a:stCxn id="92" idx="6"/>
              <a:endCxn id="91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9BA0421-6991-44E9-AF0E-843D62015B26}"/>
                </a:ext>
              </a:extLst>
            </p:cNvPr>
            <p:cNvCxnSpPr>
              <a:cxnSpLocks/>
              <a:stCxn id="77" idx="0"/>
              <a:endCxn id="90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863F8D-2EED-41D5-A5EB-3D129FFDC105}"/>
                </a:ext>
              </a:extLst>
            </p:cNvPr>
            <p:cNvCxnSpPr>
              <a:cxnSpLocks/>
              <a:stCxn id="91" idx="6"/>
              <a:endCxn id="80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D5A6FE-4B60-4C8A-BA7A-F239A6677C5B}"/>
                </a:ext>
              </a:extLst>
            </p:cNvPr>
            <p:cNvCxnSpPr>
              <a:cxnSpLocks/>
              <a:stCxn id="79" idx="0"/>
              <a:endCxn id="80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FF5816-7300-42BA-B9D4-E2A6EAFD7AA9}"/>
                </a:ext>
              </a:extLst>
            </p:cNvPr>
            <p:cNvCxnSpPr>
              <a:cxnSpLocks/>
              <a:stCxn id="82" idx="1"/>
              <a:endCxn id="80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E10980-498E-4605-B4E6-774FAAB7145C}"/>
                </a:ext>
              </a:extLst>
            </p:cNvPr>
            <p:cNvCxnSpPr>
              <a:cxnSpLocks/>
              <a:stCxn id="82" idx="0"/>
              <a:endCxn id="81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397650E-BEED-4006-A581-4CDF45A0BA8B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8CF99B7-5530-49BF-8B28-3C8367DC9770}"/>
                </a:ext>
              </a:extLst>
            </p:cNvPr>
            <p:cNvCxnSpPr>
              <a:cxnSpLocks/>
              <a:stCxn id="81" idx="7"/>
              <a:endCxn id="221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86948F-C0D6-48A4-87E8-19C3DEC43EE1}"/>
                </a:ext>
              </a:extLst>
            </p:cNvPr>
            <p:cNvCxnSpPr>
              <a:cxnSpLocks/>
              <a:stCxn id="81" idx="6"/>
              <a:endCxn id="88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EA126F-7910-4476-A59A-64E8A2E38E7E}"/>
                </a:ext>
              </a:extLst>
            </p:cNvPr>
            <p:cNvCxnSpPr>
              <a:cxnSpLocks/>
              <a:stCxn id="88" idx="7"/>
              <a:endCxn id="89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3C5884-C34F-47F0-BE60-6C9106AF552F}"/>
                </a:ext>
              </a:extLst>
            </p:cNvPr>
            <p:cNvCxnSpPr>
              <a:cxnSpLocks/>
              <a:stCxn id="74" idx="0"/>
              <a:endCxn id="73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7866AE0-4F25-4009-9DFE-CF239EA9260D}"/>
                </a:ext>
              </a:extLst>
            </p:cNvPr>
            <p:cNvCxnSpPr>
              <a:cxnSpLocks/>
              <a:stCxn id="90" idx="2"/>
              <a:endCxn id="74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9803D01-C5FD-4EBB-AE00-2614A8CA545E}"/>
                </a:ext>
              </a:extLst>
            </p:cNvPr>
            <p:cNvCxnSpPr>
              <a:cxnSpLocks/>
              <a:stCxn id="77" idx="1"/>
              <a:endCxn id="74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DC08BE8-D5F0-498B-BB4E-FBED49AB494E}"/>
                </a:ext>
              </a:extLst>
            </p:cNvPr>
            <p:cNvCxnSpPr>
              <a:cxnSpLocks/>
              <a:stCxn id="76" idx="7"/>
              <a:endCxn id="74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6B1D56B-291E-4216-9EA0-80E7EDE9D183}"/>
                </a:ext>
              </a:extLst>
            </p:cNvPr>
            <p:cNvCxnSpPr>
              <a:cxnSpLocks/>
              <a:stCxn id="75" idx="6"/>
              <a:endCxn id="74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C1C7AA9-1829-48BD-8151-236DFAE427E2}"/>
                </a:ext>
              </a:extLst>
            </p:cNvPr>
            <p:cNvCxnSpPr>
              <a:cxnSpLocks/>
              <a:stCxn id="95" idx="7"/>
              <a:endCxn id="75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ACE93C-CD87-4F33-9527-435007FE31B5}"/>
                </a:ext>
              </a:extLst>
            </p:cNvPr>
            <p:cNvCxnSpPr>
              <a:cxnSpLocks/>
              <a:stCxn id="95" idx="6"/>
              <a:endCxn id="76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33C47F-7213-48ED-A34A-B4E8ED4E8D65}"/>
                </a:ext>
              </a:extLst>
            </p:cNvPr>
            <p:cNvCxnSpPr>
              <a:cxnSpLocks/>
              <a:stCxn id="95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E51260-8D0F-4256-8861-98A13917DD40}"/>
                </a:ext>
              </a:extLst>
            </p:cNvPr>
            <p:cNvCxnSpPr>
              <a:cxnSpLocks/>
              <a:stCxn id="76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58E40CD-E48A-489D-84EB-520DD12AC01D}"/>
                </a:ext>
              </a:extLst>
            </p:cNvPr>
            <p:cNvCxnSpPr>
              <a:cxnSpLocks/>
              <a:stCxn id="76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7C1B98-1A90-438F-B4CA-0BFBB8A7470A}"/>
                </a:ext>
              </a:extLst>
            </p:cNvPr>
            <p:cNvCxnSpPr>
              <a:cxnSpLocks/>
              <a:stCxn id="77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BA9C7E-F0CE-401F-8107-0B94794A8382}"/>
                </a:ext>
              </a:extLst>
            </p:cNvPr>
            <p:cNvCxnSpPr>
              <a:cxnSpLocks/>
              <a:stCxn id="76" idx="6"/>
              <a:endCxn id="77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E76DFDC-F08A-405A-83EC-F4AEEFC48A1C}"/>
                </a:ext>
              </a:extLst>
            </p:cNvPr>
            <p:cNvCxnSpPr>
              <a:cxnSpLocks/>
              <a:stCxn id="77" idx="6"/>
              <a:endCxn id="78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199D4C6-A216-4382-8B36-86D88E58A1B3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6429844-69E7-44D1-A1A2-9EE22988C5BF}"/>
                </a:ext>
              </a:extLst>
            </p:cNvPr>
            <p:cNvCxnSpPr>
              <a:cxnSpLocks/>
              <a:stCxn id="100" idx="0"/>
              <a:endCxn id="78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03D7BAA-845E-4D3E-A3E5-D796E8024EDA}"/>
                </a:ext>
              </a:extLst>
            </p:cNvPr>
            <p:cNvCxnSpPr>
              <a:cxnSpLocks/>
              <a:endCxn id="78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1BE08B2-DF35-4D2F-84DB-5D09F65B7FDB}"/>
                </a:ext>
              </a:extLst>
            </p:cNvPr>
            <p:cNvCxnSpPr>
              <a:cxnSpLocks/>
              <a:stCxn id="100" idx="2"/>
              <a:endCxn id="79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53B9BF4-39A6-4069-9A16-273212237888}"/>
                </a:ext>
              </a:extLst>
            </p:cNvPr>
            <p:cNvCxnSpPr>
              <a:cxnSpLocks/>
              <a:stCxn id="82" idx="2"/>
              <a:endCxn id="79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F40B2A9-B623-416B-A189-26C101D57F74}"/>
                </a:ext>
              </a:extLst>
            </p:cNvPr>
            <p:cNvCxnSpPr>
              <a:cxnSpLocks/>
              <a:stCxn id="82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B815F44-0A1E-409B-A750-283786AB936C}"/>
                </a:ext>
              </a:extLst>
            </p:cNvPr>
            <p:cNvCxnSpPr>
              <a:cxnSpLocks/>
              <a:stCxn id="83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14A2FD-5FB1-4D90-B8DB-66B6ED04A33C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EEB89A-40CB-46F8-AE2E-A7C682EBF614}"/>
                </a:ext>
              </a:extLst>
            </p:cNvPr>
            <p:cNvCxnSpPr>
              <a:cxnSpLocks/>
              <a:stCxn id="88" idx="4"/>
              <a:endCxn id="83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682DFDF-85DE-45E8-AC6A-691595799133}"/>
                </a:ext>
              </a:extLst>
            </p:cNvPr>
            <p:cNvCxnSpPr>
              <a:cxnSpLocks/>
              <a:stCxn id="87" idx="3"/>
              <a:endCxn id="83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D161B6C-1EF1-41BF-B970-66B43097166D}"/>
                </a:ext>
              </a:extLst>
            </p:cNvPr>
            <p:cNvCxnSpPr>
              <a:cxnSpLocks/>
              <a:stCxn id="87" idx="2"/>
              <a:endCxn id="88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A497732-9A0D-4BA9-A3EB-326C68F6E994}"/>
                </a:ext>
              </a:extLst>
            </p:cNvPr>
            <p:cNvCxnSpPr>
              <a:cxnSpLocks/>
              <a:stCxn id="87" idx="1"/>
              <a:endCxn id="89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32D1DA8-0273-4EF1-924A-8B46FB2CF8F1}"/>
                </a:ext>
              </a:extLst>
            </p:cNvPr>
            <p:cNvCxnSpPr>
              <a:cxnSpLocks/>
              <a:stCxn id="85" idx="1"/>
              <a:endCxn id="89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2FCB82D-8708-425D-A3B6-B172D17A6FA6}"/>
                </a:ext>
              </a:extLst>
            </p:cNvPr>
            <p:cNvCxnSpPr>
              <a:cxnSpLocks/>
              <a:stCxn id="85" idx="0"/>
              <a:endCxn id="86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265677F-95F5-4423-B754-87E500393D70}"/>
                </a:ext>
              </a:extLst>
            </p:cNvPr>
            <p:cNvCxnSpPr>
              <a:cxnSpLocks/>
              <a:stCxn id="157" idx="7"/>
              <a:endCxn id="222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E6AC30-8E35-4B56-96E5-C7DAB8D82E35}"/>
                </a:ext>
              </a:extLst>
            </p:cNvPr>
            <p:cNvCxnSpPr>
              <a:cxnSpLocks/>
              <a:endCxn id="84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33DFC5-31F5-49B0-B3CC-B98028E3A0BE}"/>
                </a:ext>
              </a:extLst>
            </p:cNvPr>
            <p:cNvCxnSpPr>
              <a:cxnSpLocks/>
              <a:stCxn id="157" idx="0"/>
              <a:endCxn id="221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7FB2F6C-6810-4E2D-8D37-0788A2551D60}"/>
                </a:ext>
              </a:extLst>
            </p:cNvPr>
            <p:cNvCxnSpPr>
              <a:cxnSpLocks/>
              <a:stCxn id="169" idx="0"/>
              <a:endCxn id="220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15964A5-B700-4CBD-BD81-1A84A3507082}"/>
                </a:ext>
              </a:extLst>
            </p:cNvPr>
            <p:cNvCxnSpPr>
              <a:cxnSpLocks/>
              <a:stCxn id="169" idx="1"/>
              <a:endCxn id="86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7779A71-438D-434D-BBFB-DFE1487EA9C4}"/>
                </a:ext>
              </a:extLst>
            </p:cNvPr>
            <p:cNvCxnSpPr>
              <a:cxnSpLocks/>
              <a:stCxn id="86" idx="2"/>
              <a:endCxn id="89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452A269-A497-4640-B811-1C974A65273E}"/>
                </a:ext>
              </a:extLst>
            </p:cNvPr>
            <p:cNvCxnSpPr>
              <a:cxnSpLocks/>
              <a:stCxn id="85" idx="2"/>
              <a:endCxn id="87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10BCE6A-4C4D-4857-BC2D-4EB3AAA62B9D}"/>
                </a:ext>
              </a:extLst>
            </p:cNvPr>
            <p:cNvCxnSpPr>
              <a:cxnSpLocks/>
              <a:stCxn id="84" idx="1"/>
              <a:endCxn id="87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2505390-3D04-4448-99D7-3866405042D6}"/>
                </a:ext>
              </a:extLst>
            </p:cNvPr>
            <p:cNvCxnSpPr>
              <a:cxnSpLocks/>
              <a:stCxn id="84" idx="3"/>
              <a:endCxn id="101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3E50851-308A-4438-9438-BE8B348193CB}"/>
                </a:ext>
              </a:extLst>
            </p:cNvPr>
            <p:cNvCxnSpPr>
              <a:cxnSpLocks/>
              <a:stCxn id="87" idx="4"/>
              <a:endCxn id="101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D45F8E3-7FF2-40A7-BCBA-2E6CBD41899D}"/>
                </a:ext>
              </a:extLst>
            </p:cNvPr>
            <p:cNvCxnSpPr>
              <a:cxnSpLocks/>
              <a:stCxn id="83" idx="5"/>
              <a:endCxn id="101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7DAFB949-400D-4400-BC4F-DBA9CC0EEBA9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7745037-3FFD-4EDA-BFA8-92A5E4A92941}"/>
                </a:ext>
              </a:extLst>
            </p:cNvPr>
            <p:cNvCxnSpPr>
              <a:cxnSpLocks/>
              <a:stCxn id="82" idx="7"/>
              <a:endCxn id="88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B6DD90E-CECB-48D8-9C09-9A946B6C6ABF}"/>
                </a:ext>
              </a:extLst>
            </p:cNvPr>
            <p:cNvCxnSpPr>
              <a:cxnSpLocks/>
              <a:endCxn id="84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4A5ADD4-5F24-4DF6-8F20-B77540290AE4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8ED6EA5-F750-45AB-A683-778F327C6C01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62BE18B-7A1D-43B9-A55E-CEF87716020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4B39F48-4937-404F-B1AF-15E276E09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B3C8D0B-E13F-4E5D-9DE6-56345266408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D7AE294-E310-432A-9324-B78E386BE323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FC52C89-38CC-4AF2-85E3-87B5A598EE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5572FB6-CFE7-481A-A0FB-7711EE52506E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2FE668C-5105-4522-B4CA-3A273ED79A5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6DDAB7-7227-4C76-8601-6479FB9C01D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DE7F169-AFB7-46B2-AC38-6BCE422841B3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791E83B-92C0-4F95-9DE5-7810C021D4E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2BE9FE69-7E91-46D7-9E5A-A6FF7F2311AE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11C02B49-B24F-4193-A298-90486D71C674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0899118-ADC6-4F28-BAB6-94D50541B836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A6CFB6D-D94D-4FCA-A585-5D1AFFCE66D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A3A147E-1347-4308-841C-55930A1A1A9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DD8C943E-FB26-4B12-92EB-C3FEFDE517D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69EE418-A72F-45FA-A0AD-18C9D62FB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29DF606-C256-4282-B1FF-9DFA5E9E389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9552980-CB9E-4836-A77E-C496A528E3B6}"/>
                </a:ext>
              </a:extLst>
            </p:cNvPr>
            <p:cNvCxnSpPr>
              <a:cxnSpLocks/>
              <a:stCxn id="92" idx="2"/>
              <a:endCxn id="74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FC7C092-56B4-462E-92A7-532653311A81}"/>
                </a:ext>
              </a:extLst>
            </p:cNvPr>
            <p:cNvCxnSpPr>
              <a:cxnSpLocks/>
              <a:stCxn id="75" idx="4"/>
              <a:endCxn id="76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8A1A109-8F7A-4183-9A11-E765D0C662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318034E-465E-4490-8BC8-E85511B61F69}"/>
                </a:ext>
              </a:extLst>
            </p:cNvPr>
            <p:cNvCxnSpPr>
              <a:cxnSpLocks/>
              <a:stCxn id="95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6CA6388-CAD7-4D26-9CA6-EC17F12A22E4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69A3EFA-3737-41BE-856D-8D8FEECD04C1}"/>
                </a:ext>
              </a:extLst>
            </p:cNvPr>
            <p:cNvCxnSpPr>
              <a:cxnSpLocks/>
              <a:stCxn id="95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F98FC32-5DE6-4930-B9A8-C585278A7DCA}"/>
                </a:ext>
              </a:extLst>
            </p:cNvPr>
            <p:cNvCxnSpPr>
              <a:cxnSpLocks/>
              <a:endCxn id="75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hord 99">
              <a:extLst>
                <a:ext uri="{FF2B5EF4-FFF2-40B4-BE49-F238E27FC236}">
                  <a16:creationId xmlns:a16="http://schemas.microsoft.com/office/drawing/2014/main" id="{AB73C22A-AF7E-4860-B904-D413854E9B6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71E863EE-0198-402C-9FD9-008A4FAE210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504D352-670F-4A02-8C2C-3C136E212052}"/>
                </a:ext>
              </a:extLst>
            </p:cNvPr>
            <p:cNvCxnSpPr>
              <a:cxnSpLocks/>
              <a:stCxn id="100" idx="1"/>
              <a:endCxn id="82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24EDF9B-C681-40F1-9C78-D1BAF2DCFB88}"/>
                </a:ext>
              </a:extLst>
            </p:cNvPr>
            <p:cNvCxnSpPr>
              <a:cxnSpLocks/>
              <a:endCxn id="154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9BE984E-D6C4-45ED-AC5F-6CA44CC2A830}"/>
                </a:ext>
              </a:extLst>
            </p:cNvPr>
            <p:cNvCxnSpPr>
              <a:cxnSpLocks/>
              <a:endCxn id="16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3647C6A-E77D-4241-B0AD-B503284DEABA}"/>
                </a:ext>
              </a:extLst>
            </p:cNvPr>
            <p:cNvCxnSpPr>
              <a:cxnSpLocks/>
              <a:stCxn id="154" idx="0"/>
              <a:endCxn id="16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CADA421-7C1A-419E-913C-4BE0416E341F}"/>
                </a:ext>
              </a:extLst>
            </p:cNvPr>
            <p:cNvCxnSpPr>
              <a:cxnSpLocks/>
              <a:stCxn id="220" idx="2"/>
              <a:endCxn id="156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1B8D10F-73A7-4AE4-B54F-D284AD1EAAD3}"/>
                </a:ext>
              </a:extLst>
            </p:cNvPr>
            <p:cNvCxnSpPr>
              <a:cxnSpLocks/>
              <a:stCxn id="154" idx="7"/>
              <a:endCxn id="156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75EAE93-3B0B-4788-8654-1B5BA9CDF860}"/>
                </a:ext>
              </a:extLst>
            </p:cNvPr>
            <p:cNvCxnSpPr>
              <a:cxnSpLocks/>
              <a:endCxn id="16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77C7293-C76C-4888-8C53-86472AC49E86}"/>
                </a:ext>
              </a:extLst>
            </p:cNvPr>
            <p:cNvCxnSpPr>
              <a:cxnSpLocks/>
              <a:stCxn id="169" idx="6"/>
              <a:endCxn id="156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B8BAC77-F0C7-45E5-8719-5F200BB12A30}"/>
                </a:ext>
              </a:extLst>
            </p:cNvPr>
            <p:cNvCxnSpPr>
              <a:cxnSpLocks/>
              <a:stCxn id="155" idx="0"/>
              <a:endCxn id="156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F204A78-9D00-4AF2-98E3-24D22D372E14}"/>
                </a:ext>
              </a:extLst>
            </p:cNvPr>
            <p:cNvCxnSpPr>
              <a:cxnSpLocks/>
              <a:stCxn id="158" idx="1"/>
              <a:endCxn id="156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5527AC-69A4-45CF-AB80-0DDD605EDC7B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E888FBCE-458F-4AD1-A8E3-D1BF6C9466FD}"/>
                </a:ext>
              </a:extLst>
            </p:cNvPr>
            <p:cNvCxnSpPr>
              <a:cxnSpLocks/>
              <a:stCxn id="157" idx="2"/>
              <a:endCxn id="156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100506-150B-42C8-846D-74890F3BE12D}"/>
                </a:ext>
              </a:extLst>
            </p:cNvPr>
            <p:cNvCxnSpPr>
              <a:cxnSpLocks/>
              <a:stCxn id="157" idx="7"/>
              <a:endCxn id="165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9FE94C9-B342-4E35-8C82-59B6A49359A1}"/>
                </a:ext>
              </a:extLst>
            </p:cNvPr>
            <p:cNvCxnSpPr>
              <a:cxnSpLocks/>
              <a:stCxn id="157" idx="6"/>
              <a:endCxn id="164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F7E70F4-4BB8-4728-8872-F4DABBB689AE}"/>
                </a:ext>
              </a:extLst>
            </p:cNvPr>
            <p:cNvCxnSpPr>
              <a:cxnSpLocks/>
              <a:stCxn id="164" idx="7"/>
              <a:endCxn id="165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A7AA665-C21F-4FD1-A398-4EF4E5B50117}"/>
                </a:ext>
              </a:extLst>
            </p:cNvPr>
            <p:cNvCxnSpPr>
              <a:cxnSpLocks/>
              <a:stCxn id="221" idx="1"/>
              <a:endCxn id="156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7DDC46-BF94-42E7-A246-DB83DF519F1D}"/>
                </a:ext>
              </a:extLst>
            </p:cNvPr>
            <p:cNvCxnSpPr>
              <a:cxnSpLocks/>
              <a:endCxn id="154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E71FF4C-2CB4-4C13-B427-8D98888F44DF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346693C-01D6-4125-AADD-A3654B651D79}"/>
                </a:ext>
              </a:extLst>
            </p:cNvPr>
            <p:cNvCxnSpPr>
              <a:cxnSpLocks/>
              <a:stCxn id="170" idx="0"/>
              <a:endCxn id="154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A57773A4-B8C0-4FCD-8A31-7C9F705536D5}"/>
                </a:ext>
              </a:extLst>
            </p:cNvPr>
            <p:cNvCxnSpPr>
              <a:cxnSpLocks/>
              <a:endCxn id="154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095D1C8E-6D17-4FDC-93A5-99B669505F71}"/>
                </a:ext>
              </a:extLst>
            </p:cNvPr>
            <p:cNvCxnSpPr>
              <a:cxnSpLocks/>
              <a:stCxn id="170" idx="2"/>
              <a:endCxn id="155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ABA7AF0-3A56-465C-AF61-5DBD052798E2}"/>
                </a:ext>
              </a:extLst>
            </p:cNvPr>
            <p:cNvCxnSpPr>
              <a:cxnSpLocks/>
              <a:stCxn id="158" idx="2"/>
              <a:endCxn id="155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243F2BF-F9D8-429F-90DA-E78E73126C8C}"/>
                </a:ext>
              </a:extLst>
            </p:cNvPr>
            <p:cNvCxnSpPr>
              <a:cxnSpLocks/>
              <a:stCxn id="158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E358FDE-9A2D-4A01-8D71-D8250A7A9AA8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449AA7C-F4C4-49C0-A0DE-38CB1DE797E4}"/>
                </a:ext>
              </a:extLst>
            </p:cNvPr>
            <p:cNvCxnSpPr>
              <a:cxnSpLocks/>
              <a:stCxn id="159" idx="2"/>
              <a:endCxn id="158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46F7A79-C3AE-4188-87B2-70776948AE86}"/>
                </a:ext>
              </a:extLst>
            </p:cNvPr>
            <p:cNvCxnSpPr>
              <a:cxnSpLocks/>
              <a:stCxn id="164" idx="4"/>
              <a:endCxn id="159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F5BE79C-1A3D-40E7-AC0C-88FB84894E8E}"/>
                </a:ext>
              </a:extLst>
            </p:cNvPr>
            <p:cNvCxnSpPr>
              <a:cxnSpLocks/>
              <a:stCxn id="163" idx="3"/>
              <a:endCxn id="159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5526B6F-8F0E-4D78-8F2C-415FFB0EA863}"/>
                </a:ext>
              </a:extLst>
            </p:cNvPr>
            <p:cNvCxnSpPr>
              <a:cxnSpLocks/>
              <a:stCxn id="163" idx="2"/>
              <a:endCxn id="164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AAD7D67-2449-41DC-BB01-634C2CC5CA90}"/>
                </a:ext>
              </a:extLst>
            </p:cNvPr>
            <p:cNvCxnSpPr>
              <a:cxnSpLocks/>
              <a:stCxn id="163" idx="1"/>
              <a:endCxn id="165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032821B-899B-4229-A325-0F9C670718AF}"/>
                </a:ext>
              </a:extLst>
            </p:cNvPr>
            <p:cNvCxnSpPr>
              <a:cxnSpLocks/>
              <a:stCxn id="161" idx="1"/>
              <a:endCxn id="165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49F685F-5183-42C2-8EA4-96351F05D072}"/>
                </a:ext>
              </a:extLst>
            </p:cNvPr>
            <p:cNvCxnSpPr>
              <a:cxnSpLocks/>
              <a:stCxn id="161" idx="0"/>
              <a:endCxn id="162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E1C7645-D925-4E2D-A0E8-B51DCCCB57FB}"/>
                </a:ext>
              </a:extLst>
            </p:cNvPr>
            <p:cNvCxnSpPr>
              <a:cxnSpLocks/>
              <a:stCxn id="167" idx="0"/>
              <a:endCxn id="166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41F2AF3-2308-4D76-A583-35BAB53F06DD}"/>
                </a:ext>
              </a:extLst>
            </p:cNvPr>
            <p:cNvCxnSpPr>
              <a:cxnSpLocks/>
              <a:stCxn id="195" idx="7"/>
              <a:endCxn id="166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BE2F9636-1C93-4909-9C63-4B3772223745}"/>
                </a:ext>
              </a:extLst>
            </p:cNvPr>
            <p:cNvCxnSpPr>
              <a:cxnSpLocks/>
              <a:endCxn id="167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9E88C23-1927-40A6-AC21-6E251665BADC}"/>
                </a:ext>
              </a:extLst>
            </p:cNvPr>
            <p:cNvCxnSpPr>
              <a:cxnSpLocks/>
              <a:stCxn id="194" idx="5"/>
              <a:endCxn id="168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9A3E0C8-AF9F-4280-BD78-C8529493D753}"/>
                </a:ext>
              </a:extLst>
            </p:cNvPr>
            <p:cNvCxnSpPr>
              <a:cxnSpLocks/>
              <a:endCxn id="168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3DC71A2-83D9-4223-8E75-1B362E7F98FC}"/>
                </a:ext>
              </a:extLst>
            </p:cNvPr>
            <p:cNvCxnSpPr>
              <a:cxnSpLocks/>
              <a:stCxn id="168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109C4DFB-6823-4520-9AA7-8B3EE02E5101}"/>
                </a:ext>
              </a:extLst>
            </p:cNvPr>
            <p:cNvCxnSpPr>
              <a:cxnSpLocks/>
              <a:stCxn id="168" idx="3"/>
              <a:endCxn id="160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C76C91C-B9F9-4973-9939-D2E92F564ACD}"/>
                </a:ext>
              </a:extLst>
            </p:cNvPr>
            <p:cNvCxnSpPr>
              <a:cxnSpLocks/>
              <a:stCxn id="168" idx="1"/>
              <a:endCxn id="161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B2330AB3-C1F9-4747-AACE-9F1B0A96C351}"/>
                </a:ext>
              </a:extLst>
            </p:cNvPr>
            <p:cNvCxnSpPr>
              <a:cxnSpLocks/>
              <a:stCxn id="167" idx="2"/>
              <a:endCxn id="161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8D0DBDE-0F65-4233-8D7B-77331BEE99CB}"/>
                </a:ext>
              </a:extLst>
            </p:cNvPr>
            <p:cNvCxnSpPr>
              <a:cxnSpLocks/>
              <a:stCxn id="166" idx="3"/>
              <a:endCxn id="161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14E3E66-8B0A-47BD-B9C9-417CC3ADAE56}"/>
                </a:ext>
              </a:extLst>
            </p:cNvPr>
            <p:cNvCxnSpPr>
              <a:cxnSpLocks/>
              <a:stCxn id="166" idx="2"/>
              <a:endCxn id="162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28AEFE4-2910-4CED-B4D7-F7A3F8EE7CF2}"/>
                </a:ext>
              </a:extLst>
            </p:cNvPr>
            <p:cNvCxnSpPr>
              <a:cxnSpLocks/>
              <a:stCxn id="162" idx="1"/>
              <a:endCxn id="165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FFE449F-670F-4167-8B43-D89814166B08}"/>
                </a:ext>
              </a:extLst>
            </p:cNvPr>
            <p:cNvCxnSpPr>
              <a:cxnSpLocks/>
              <a:stCxn id="161" idx="2"/>
              <a:endCxn id="163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2405D2D-030C-4DAC-B794-9BBC41F3D834}"/>
                </a:ext>
              </a:extLst>
            </p:cNvPr>
            <p:cNvCxnSpPr>
              <a:cxnSpLocks/>
              <a:stCxn id="160" idx="1"/>
              <a:endCxn id="163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D3CE6960-5601-45C7-85A6-3973AC818CF9}"/>
                </a:ext>
              </a:extLst>
            </p:cNvPr>
            <p:cNvCxnSpPr>
              <a:cxnSpLocks/>
              <a:stCxn id="160" idx="3"/>
              <a:endCxn id="171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CA3FB0B-6EBB-4408-8D7D-F9FF967223BE}"/>
                </a:ext>
              </a:extLst>
            </p:cNvPr>
            <p:cNvCxnSpPr>
              <a:cxnSpLocks/>
              <a:stCxn id="163" idx="4"/>
              <a:endCxn id="171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B9DE8BE-2D92-4B85-8993-ECB0EB91A228}"/>
                </a:ext>
              </a:extLst>
            </p:cNvPr>
            <p:cNvCxnSpPr>
              <a:cxnSpLocks/>
              <a:stCxn id="159" idx="5"/>
              <a:endCxn id="171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9AAB1D6-7D0A-417C-956F-5BFD23639146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8DF28450-0730-4B0A-A26E-D534794B6DF3}"/>
                </a:ext>
              </a:extLst>
            </p:cNvPr>
            <p:cNvCxnSpPr>
              <a:cxnSpLocks/>
              <a:stCxn id="158" idx="7"/>
              <a:endCxn id="164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93A9E32-A037-43D6-933F-DA7EB114DB4F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2A8B7A73-2086-4F11-BB21-B6E864E6E314}"/>
                </a:ext>
              </a:extLst>
            </p:cNvPr>
            <p:cNvCxnSpPr>
              <a:cxnSpLocks/>
              <a:stCxn id="168" idx="7"/>
              <a:endCxn id="167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4C3A11FE-4072-4D3C-804B-3570821845CC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A0B08EF-4BD4-4814-9B79-4368935600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4DAF39F-5C61-464C-A4F5-945DA27A466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F4D400D4-41D4-40DE-B539-FB7C0982F34B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0FE1601-E3FE-4D7A-95C5-FFD6D4A8685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741604C-E3F9-486D-AE29-EF492B1A1788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AF4CDE30-744D-4947-B3B8-ED30CF1A30D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E2F620CB-392E-4FAA-8A67-F25E9780734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FEA6F20-99AC-4D40-B708-B3B81B5A89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5786AEA3-C7A5-45D6-8A01-2216291697C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C4F034F3-426A-4CAE-A8C9-DF6A8FEB5E28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4A1F5A1E-E949-4AEA-8329-998CA96706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0DD81B4-1428-4B6A-B851-6E57E57F55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67825584-D7DD-4597-833B-E111FC55042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1835169F-3DE9-4A49-8101-B770748182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1472A75F-C429-4A29-B476-D96FD059C6D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Chord 169">
              <a:extLst>
                <a:ext uri="{FF2B5EF4-FFF2-40B4-BE49-F238E27FC236}">
                  <a16:creationId xmlns:a16="http://schemas.microsoft.com/office/drawing/2014/main" id="{A40C06CB-7D79-4E4D-9B7A-708B546A21E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Chord 170">
              <a:extLst>
                <a:ext uri="{FF2B5EF4-FFF2-40B4-BE49-F238E27FC236}">
                  <a16:creationId xmlns:a16="http://schemas.microsoft.com/office/drawing/2014/main" id="{6565F8F6-0886-4942-949E-121D3E2AAC1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722F8A0-DE2D-40E4-89A9-0EADC0CEFDEF}"/>
                </a:ext>
              </a:extLst>
            </p:cNvPr>
            <p:cNvCxnSpPr>
              <a:cxnSpLocks/>
              <a:stCxn id="170" idx="1"/>
              <a:endCxn id="158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33D06C1-8096-4EE5-B774-48CBB9BAD524}"/>
                </a:ext>
              </a:extLst>
            </p:cNvPr>
            <p:cNvCxnSpPr>
              <a:cxnSpLocks/>
              <a:stCxn id="192" idx="6"/>
              <a:endCxn id="166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42A6873-FC7D-4856-B818-956D6FE52E80}"/>
                </a:ext>
              </a:extLst>
            </p:cNvPr>
            <p:cNvCxnSpPr>
              <a:cxnSpLocks/>
              <a:stCxn id="189" idx="4"/>
              <a:endCxn id="195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9AAB9BE-C41A-4FDC-8BD7-B26A3E30F544}"/>
                </a:ext>
              </a:extLst>
            </p:cNvPr>
            <p:cNvCxnSpPr>
              <a:cxnSpLocks/>
              <a:stCxn id="195" idx="4"/>
              <a:endCxn id="194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C4CF80DA-A156-44B0-8F96-1CD0D63063E8}"/>
                </a:ext>
              </a:extLst>
            </p:cNvPr>
            <p:cNvCxnSpPr>
              <a:cxnSpLocks/>
              <a:stCxn id="193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1127FBA-D38D-4771-853E-6F49A85FE626}"/>
                </a:ext>
              </a:extLst>
            </p:cNvPr>
            <p:cNvCxnSpPr>
              <a:cxnSpLocks/>
              <a:stCxn id="193" idx="0"/>
              <a:endCxn id="194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68A6F5E-E31E-412A-A00D-F4F766ABA0D2}"/>
                </a:ext>
              </a:extLst>
            </p:cNvPr>
            <p:cNvCxnSpPr>
              <a:cxnSpLocks/>
              <a:stCxn id="203" idx="1"/>
              <a:endCxn id="189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163E70D-B12B-4CB8-8BBF-88CF876B2267}"/>
                </a:ext>
              </a:extLst>
            </p:cNvPr>
            <p:cNvCxnSpPr>
              <a:cxnSpLocks/>
              <a:stCxn id="194" idx="2"/>
              <a:endCxn id="203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3AA376E-4C09-47B2-A0E7-E791D6BE392B}"/>
                </a:ext>
              </a:extLst>
            </p:cNvPr>
            <p:cNvCxnSpPr>
              <a:cxnSpLocks/>
              <a:stCxn id="193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D804890-0FBC-4454-9B15-738CE4FC8E1D}"/>
                </a:ext>
              </a:extLst>
            </p:cNvPr>
            <p:cNvCxnSpPr>
              <a:cxnSpLocks/>
              <a:stCxn id="166" idx="1"/>
              <a:endCxn id="73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351010D1-B2EE-43BB-A3B7-B8C93325E1D0}"/>
                </a:ext>
              </a:extLst>
            </p:cNvPr>
            <p:cNvCxnSpPr>
              <a:cxnSpLocks/>
              <a:stCxn id="191" idx="6"/>
              <a:endCxn id="190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61224BB-32BF-4637-AC61-5F148C762355}"/>
                </a:ext>
              </a:extLst>
            </p:cNvPr>
            <p:cNvCxnSpPr>
              <a:cxnSpLocks/>
              <a:stCxn id="189" idx="7"/>
              <a:endCxn id="191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10DB40E6-4D9C-4549-97E1-623E89487388}"/>
                </a:ext>
              </a:extLst>
            </p:cNvPr>
            <p:cNvCxnSpPr>
              <a:cxnSpLocks/>
              <a:stCxn id="189" idx="5"/>
              <a:endCxn id="192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E6FA45F-0DB9-401E-BE10-1EE567FE2EA5}"/>
                </a:ext>
              </a:extLst>
            </p:cNvPr>
            <p:cNvCxnSpPr>
              <a:cxnSpLocks/>
              <a:stCxn id="190" idx="3"/>
              <a:endCxn id="192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098FD3B5-85C5-4A99-A4A2-34A9C1AC25D8}"/>
                </a:ext>
              </a:extLst>
            </p:cNvPr>
            <p:cNvCxnSpPr>
              <a:cxnSpLocks/>
              <a:stCxn id="192" idx="4"/>
              <a:endCxn id="195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8F7A7626-E9F7-489A-8325-BFD819C8C80A}"/>
                </a:ext>
              </a:extLst>
            </p:cNvPr>
            <p:cNvCxnSpPr>
              <a:cxnSpLocks/>
              <a:stCxn id="168" idx="2"/>
              <a:endCxn id="193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9D044AC1-2AF8-4BF2-9759-461C512C112D}"/>
                </a:ext>
              </a:extLst>
            </p:cNvPr>
            <p:cNvCxnSpPr>
              <a:cxnSpLocks/>
              <a:endCxn id="193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3C2402F-C535-44B4-93BA-06C36EAEA75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2ABAAE8-04C7-48CF-843B-75D0E8B8AFA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CE63C74-37FD-460E-AB78-482E1BA4D1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BCD0F29-265E-4C09-8AC9-94E40324C0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63EFFC93-12B8-495A-849A-3100C4C5C6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6186239B-7067-4C64-BD93-BE2660F9BE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3674E492-3A32-400F-8638-7697B9B774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DC926BB-EBFD-413B-933C-C7D54C3BAC94}"/>
                </a:ext>
              </a:extLst>
            </p:cNvPr>
            <p:cNvCxnSpPr>
              <a:cxnSpLocks/>
              <a:stCxn id="195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BB15203-EC88-467B-AB5E-9621E86746AD}"/>
                </a:ext>
              </a:extLst>
            </p:cNvPr>
            <p:cNvCxnSpPr>
              <a:cxnSpLocks/>
              <a:stCxn id="191" idx="4"/>
              <a:endCxn id="192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8BE0E55-410F-4AB2-8570-7F03E846B0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C873B00-8DF4-4E46-A075-677E4C22DCA6}"/>
                </a:ext>
              </a:extLst>
            </p:cNvPr>
            <p:cNvCxnSpPr>
              <a:cxnSpLocks/>
              <a:stCxn id="198" idx="3"/>
              <a:endCxn id="162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E8A5A920-E4F9-4DBB-BEB5-1FC30B4C66A6}"/>
                </a:ext>
              </a:extLst>
            </p:cNvPr>
            <p:cNvCxnSpPr>
              <a:cxnSpLocks/>
              <a:stCxn id="198" idx="2"/>
              <a:endCxn id="73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AA9B0325-F0DC-4852-A27D-AA949151CD22}"/>
                </a:ext>
              </a:extLst>
            </p:cNvPr>
            <p:cNvCxnSpPr>
              <a:cxnSpLocks/>
              <a:stCxn id="191" idx="7"/>
              <a:endCxn id="75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6D26F7FD-AF09-4B43-9801-BAED3374AD11}"/>
                </a:ext>
              </a:extLst>
            </p:cNvPr>
            <p:cNvCxnSpPr>
              <a:cxnSpLocks/>
              <a:endCxn id="191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Chord 202">
              <a:extLst>
                <a:ext uri="{FF2B5EF4-FFF2-40B4-BE49-F238E27FC236}">
                  <a16:creationId xmlns:a16="http://schemas.microsoft.com/office/drawing/2014/main" id="{C6CE2EB0-4701-41F9-8447-56DD3253ECA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B40281D-34B6-4DBA-85BF-F716FDAFA14D}"/>
                </a:ext>
              </a:extLst>
            </p:cNvPr>
            <p:cNvCxnSpPr>
              <a:cxnSpLocks/>
              <a:stCxn id="194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0C3DBE8-1EA5-46CB-AC54-5AC9EF7DECDE}"/>
                </a:ext>
              </a:extLst>
            </p:cNvPr>
            <p:cNvCxnSpPr>
              <a:cxnSpLocks/>
              <a:stCxn id="190" idx="6"/>
              <a:endCxn id="73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D056E06-068D-4235-A85A-709B03714432}"/>
                </a:ext>
              </a:extLst>
            </p:cNvPr>
            <p:cNvCxnSpPr>
              <a:cxnSpLocks/>
              <a:stCxn id="190" idx="5"/>
              <a:endCxn id="166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2444B01A-782A-4FE2-8BF7-001CC4D9233C}"/>
                </a:ext>
              </a:extLst>
            </p:cNvPr>
            <p:cNvCxnSpPr>
              <a:cxnSpLocks/>
              <a:stCxn id="75" idx="0"/>
              <a:endCxn id="190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4C288527-707B-49FB-9DB7-8D1C6FDB08E2}"/>
                </a:ext>
              </a:extLst>
            </p:cNvPr>
            <p:cNvCxnSpPr>
              <a:cxnSpLocks/>
              <a:stCxn id="195" idx="5"/>
              <a:endCxn id="167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3B44215-0C65-4DF8-9CBA-4AA497DBD8C7}"/>
                </a:ext>
              </a:extLst>
            </p:cNvPr>
            <p:cNvCxnSpPr>
              <a:cxnSpLocks/>
              <a:stCxn id="162" idx="7"/>
              <a:endCxn id="73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B6822C3-86C5-4E56-B536-B7531618D8D3}"/>
                </a:ext>
              </a:extLst>
            </p:cNvPr>
            <p:cNvCxnSpPr>
              <a:cxnSpLocks/>
              <a:stCxn id="91" idx="7"/>
              <a:endCxn id="198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5693C355-2CBC-4429-828E-805C087A2A08}"/>
                </a:ext>
              </a:extLst>
            </p:cNvPr>
            <p:cNvCxnSpPr>
              <a:cxnSpLocks/>
              <a:stCxn id="165" idx="7"/>
              <a:endCxn id="80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7EB61F2A-A368-4F5B-A098-97115A504D7B}"/>
                </a:ext>
              </a:extLst>
            </p:cNvPr>
            <p:cNvCxnSpPr>
              <a:cxnSpLocks/>
              <a:stCxn id="165" idx="6"/>
              <a:endCxn id="198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E210156-2D68-4919-BFA8-8A0CF3DB8355}"/>
                </a:ext>
              </a:extLst>
            </p:cNvPr>
            <p:cNvCxnSpPr>
              <a:cxnSpLocks/>
              <a:stCxn id="81" idx="0"/>
              <a:endCxn id="165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BCCB5EF-2E04-4164-A385-5485B38316B5}"/>
                </a:ext>
              </a:extLst>
            </p:cNvPr>
            <p:cNvCxnSpPr>
              <a:cxnSpLocks/>
              <a:stCxn id="221" idx="0"/>
              <a:endCxn id="220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96FC0A05-BD3D-4C61-AAB2-ED51D93C0CC3}"/>
                </a:ext>
              </a:extLst>
            </p:cNvPr>
            <p:cNvCxnSpPr>
              <a:cxnSpLocks/>
              <a:stCxn id="89" idx="0"/>
              <a:endCxn id="220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7AC9D796-1C86-4C86-82F0-477CBA1666A5}"/>
                </a:ext>
              </a:extLst>
            </p:cNvPr>
            <p:cNvCxnSpPr>
              <a:cxnSpLocks/>
              <a:stCxn id="88" idx="0"/>
              <a:endCxn id="221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14A547A0-7EC0-4101-AC5D-DAC611AB8BDC}"/>
                </a:ext>
              </a:extLst>
            </p:cNvPr>
            <p:cNvCxnSpPr>
              <a:cxnSpLocks/>
              <a:stCxn id="165" idx="1"/>
              <a:endCxn id="222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2A771CB-9059-49B6-8378-F7E9C5B85404}"/>
                </a:ext>
              </a:extLst>
            </p:cNvPr>
            <p:cNvCxnSpPr>
              <a:cxnSpLocks/>
              <a:stCxn id="81" idx="0"/>
              <a:endCxn id="222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746C589-DAAE-4371-8DFB-8E27AD744666}"/>
                </a:ext>
              </a:extLst>
            </p:cNvPr>
            <p:cNvCxnSpPr>
              <a:cxnSpLocks/>
              <a:stCxn id="222" idx="7"/>
              <a:endCxn id="221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C9C1B133-A6DE-498F-B625-896D5CE746B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C1A0D63-3B84-48AB-86B7-CD838890CA91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9CE5713B-2F81-4965-8C71-9BDCA71C86E8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F439034-524E-406B-B523-C253C3E15004}"/>
                </a:ext>
              </a:extLst>
            </p:cNvPr>
            <p:cNvCxnSpPr>
              <a:cxnSpLocks/>
              <a:stCxn id="86" idx="0"/>
              <a:endCxn id="220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BCBA56F-2AB5-4BFD-8A3D-D179768BF868}"/>
                </a:ext>
              </a:extLst>
            </p:cNvPr>
            <p:cNvCxnSpPr>
              <a:cxnSpLocks/>
              <a:endCxn id="86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D65883F-1E35-454C-BD75-14E14736726E}"/>
              </a:ext>
            </a:extLst>
          </p:cNvPr>
          <p:cNvSpPr/>
          <p:nvPr userDrawn="1"/>
        </p:nvSpPr>
        <p:spPr>
          <a:xfrm flipV="1">
            <a:off x="0" y="-5799"/>
            <a:ext cx="12192000" cy="407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grpSp>
        <p:nvGrpSpPr>
          <p:cNvPr id="3" name="Group 14">
            <a:extLst>
              <a:ext uri="{FF2B5EF4-FFF2-40B4-BE49-F238E27FC236}">
                <a16:creationId xmlns:a16="http://schemas.microsoft.com/office/drawing/2014/main" id="{DD86D43F-0B11-486B-871D-30E23A341921}"/>
              </a:ext>
            </a:extLst>
          </p:cNvPr>
          <p:cNvGrpSpPr/>
          <p:nvPr userDrawn="1"/>
        </p:nvGrpSpPr>
        <p:grpSpPr>
          <a:xfrm>
            <a:off x="4917086" y="1975299"/>
            <a:ext cx="2357831" cy="4144944"/>
            <a:chOff x="445712" y="1449040"/>
            <a:chExt cx="2113018" cy="3924176"/>
          </a:xfrm>
        </p:grpSpPr>
        <p:sp>
          <p:nvSpPr>
            <p:cNvPr id="4" name="Rounded Rectangle 15">
              <a:extLst>
                <a:ext uri="{FF2B5EF4-FFF2-40B4-BE49-F238E27FC236}">
                  <a16:creationId xmlns:a16="http://schemas.microsoft.com/office/drawing/2014/main" id="{7423505D-E6DA-4A35-90F0-F8D2B6C95B2A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16">
              <a:extLst>
                <a:ext uri="{FF2B5EF4-FFF2-40B4-BE49-F238E27FC236}">
                  <a16:creationId xmlns:a16="http://schemas.microsoft.com/office/drawing/2014/main" id="{64CBA8CE-47F7-4169-BECE-69FCE6ADBB34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" name="Group 17">
              <a:extLst>
                <a:ext uri="{FF2B5EF4-FFF2-40B4-BE49-F238E27FC236}">
                  <a16:creationId xmlns:a16="http://schemas.microsoft.com/office/drawing/2014/main" id="{141B4784-7701-4A17-867A-F4D34EBD8198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18">
                <a:extLst>
                  <a:ext uri="{FF2B5EF4-FFF2-40B4-BE49-F238E27FC236}">
                    <a16:creationId xmlns:a16="http://schemas.microsoft.com/office/drawing/2014/main" id="{215CEAFC-AC6C-41C9-98FB-BBD1FA3E505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8" name="Rounded Rectangle 19">
                <a:extLst>
                  <a:ext uri="{FF2B5EF4-FFF2-40B4-BE49-F238E27FC236}">
                    <a16:creationId xmlns:a16="http://schemas.microsoft.com/office/drawing/2014/main" id="{EC8A6DC0-CEDB-48A3-9A94-633EA5395D2D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01F4C0A7-37AD-46D2-9226-DD1EBA6D4B1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5083388" y="2321178"/>
            <a:ext cx="2025226" cy="33213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0DC8F0C-9A4D-4387-9B33-6E14C75684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4">
            <a:extLst>
              <a:ext uri="{FF2B5EF4-FFF2-40B4-BE49-F238E27FC236}">
                <a16:creationId xmlns:a16="http://schemas.microsoft.com/office/drawing/2014/main" id="{66D0986F-E9AB-4BB8-9CCC-463C22C22AC8}"/>
              </a:ext>
            </a:extLst>
          </p:cNvPr>
          <p:cNvGrpSpPr/>
          <p:nvPr userDrawn="1"/>
        </p:nvGrpSpPr>
        <p:grpSpPr>
          <a:xfrm>
            <a:off x="637723" y="3059055"/>
            <a:ext cx="4156177" cy="3268904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ED2D22B-EA8C-402C-BFD2-3C8C5210B331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38EA7A8-9652-4648-8AEC-627E14A06219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3278011-9FD0-4BC8-BE34-9B970FFA9BAC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D0688DD-7D30-4F6C-B1C4-C1AFF210C0C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26B76D-3730-4A02-AF03-D3A6D6C7107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985ACE6-18FE-4B4E-8478-026B5D75589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2B756D-9E3D-4A38-92FC-0C847E1F1E34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BE3445-3A1E-46D6-8847-57A1CFDEC6F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691A1FA-03B4-4607-AE9E-FBA0D97D06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3884023"/>
          </a:xfrm>
          <a:custGeom>
            <a:avLst/>
            <a:gdLst>
              <a:gd name="connsiteX0" fmla="*/ 0 w 9144000"/>
              <a:gd name="connsiteY0" fmla="*/ 0 h 1556792"/>
              <a:gd name="connsiteX1" fmla="*/ 9144000 w 9144000"/>
              <a:gd name="connsiteY1" fmla="*/ 0 h 1556792"/>
              <a:gd name="connsiteX2" fmla="*/ 9144000 w 9144000"/>
              <a:gd name="connsiteY2" fmla="*/ 1556792 h 1556792"/>
              <a:gd name="connsiteX3" fmla="*/ 0 w 9144000"/>
              <a:gd name="connsiteY3" fmla="*/ 1556792 h 1556792"/>
              <a:gd name="connsiteX4" fmla="*/ 0 w 9144000"/>
              <a:gd name="connsiteY4" fmla="*/ 0 h 1556792"/>
              <a:gd name="connsiteX0" fmla="*/ 0 w 9144000"/>
              <a:gd name="connsiteY0" fmla="*/ 0 h 3176042"/>
              <a:gd name="connsiteX1" fmla="*/ 9144000 w 9144000"/>
              <a:gd name="connsiteY1" fmla="*/ 0 h 3176042"/>
              <a:gd name="connsiteX2" fmla="*/ 9144000 w 9144000"/>
              <a:gd name="connsiteY2" fmla="*/ 3176042 h 3176042"/>
              <a:gd name="connsiteX3" fmla="*/ 0 w 9144000"/>
              <a:gd name="connsiteY3" fmla="*/ 1556792 h 3176042"/>
              <a:gd name="connsiteX4" fmla="*/ 0 w 9144000"/>
              <a:gd name="connsiteY4" fmla="*/ 0 h 317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3176042">
                <a:moveTo>
                  <a:pt x="0" y="0"/>
                </a:moveTo>
                <a:lnTo>
                  <a:pt x="9144000" y="0"/>
                </a:lnTo>
                <a:lnTo>
                  <a:pt x="9144000" y="3176042"/>
                </a:lnTo>
                <a:lnTo>
                  <a:pt x="0" y="15567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D7EA1BA-3C62-48F3-A1C4-E3A6BD5C3FD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67538" y="3202164"/>
            <a:ext cx="3917673" cy="2251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D7B0E81-B610-4A9D-8254-4298324FFAC9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E7893C73-8077-4BE1-981D-D4BE31914B05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8C258B3-310A-48E5-BA88-63CA0E07DA1F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883803-C1B8-48C6-BA64-7F4B323A2CA1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77DCBF3-4B2A-4A40-AAD9-8D2E62B936C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344E688-E110-4DFA-8A04-DF20F31191F9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B954AD7E-EAF9-4B74-9463-EB928E832F6D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919D8ED-4F84-4786-8C31-94762E936944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E0CE6993-6EF1-4911-817C-15059F7186E4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FC5B031C-AEA3-46F7-9BBC-FA4402AAE00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40E8A078-75E3-43B0-9BF9-97E5BC7B68A3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C2E27580-0038-4188-8457-52F5720DCD8F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9C49D04-7BE5-465F-85E8-D376DC89E3EF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5CECAE10-3F58-4B39-8A0A-CA3CFB4CFDBC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A9D2C9EF-1FE7-4DDD-B537-64570F341CE0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59084052-86E8-42FD-9E4F-84B1DB28931E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09CCE289-CECD-4196-8ED0-7B3069B3AAB1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D459DD2-AD68-420B-B350-7EB3E61ECAFF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FC84ECD-15D6-4737-86FB-BF1EF9E0981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C3B44B58-6E74-46F3-BFDD-D07225FD011D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B9D69D3-BB75-4BA8-9CBC-26D30859BDF9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82392879-260E-4414-AE85-45A19A8827EF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98EC2102-37A1-4C8E-9212-B88F2AFF78DA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CADB3FE8-EC06-4978-955E-7FCA88DE58C2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B9041CB-79FD-4DEB-983B-7DD05BB3482F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387A0A4B-956F-448F-9EC3-12CC7F0464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010338F1-EB1B-401B-B2B6-E850EE8F7A1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645AAFE0-E646-4104-8441-DF1C589C1DF2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BACFB9E6-46F7-48A5-AD60-45B33C791046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F78232E1-7B15-4981-9C87-83FDB747C79F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2439E9B-3AAE-4BCD-A004-1BC2CE9BFFA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5A067206-AAEE-45A3-A790-EE2DFDE483C5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9C0C6BA8-DD13-442C-86C7-E73F726D8199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3D5F6161-D8C2-4FF3-92C9-77489ABBE88A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68FC51A-2C86-45DF-8AFA-92593ABA00A2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FDCD7B18-D953-49D6-B44B-8DAEFD98D1E3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43795FD9-1912-46BD-AC5F-FDC9A9F33B69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E812A3C-9383-4E5B-B1DE-E3327DC9DCEE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9A8508C5-716D-4CDC-B678-A6758E398C71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D3F4BF5-94EA-4DC1-A167-B5BEF787E345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A8FFC4F5-2AA2-44C5-903D-54DE1D04D69D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28BE5A43-7505-42CC-97E9-7E70A1E876E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2A9289CB-2AE8-4943-82A8-9527CE879B43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22A7A70-B072-4125-9E1A-BA3D46AE5772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759896C0-45C9-4D01-8C50-C08934F9602C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D8221D39-0988-4BD8-95BE-88AF63B2890C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E5D692F5-00C0-4A6A-A758-97B0A0AEF3DF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4855F3D-A600-42F2-AD82-6F1BFA4C93F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2618BD81-7499-4C74-A73B-527982EC8B66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415858D3-1BF7-4A22-9163-018B60237EEE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9029EE5B-033F-42D3-BBBF-E7412984ED14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D288CAE0-27FC-4160-85DB-24D1F26CC1BA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4CB54ED-0F92-4AA1-9C5E-47D93910C07D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0460B3D9-1F2D-420E-9590-EE19B3534F7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470E3097-6465-4EC3-9ED9-B648E6A7DC7A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5F76776-81A4-4240-B4FF-973AC41CC5C3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C1E769F-541B-43B2-A1B8-13E0063F9283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364C1B0-2AAC-4AFD-AEAA-85F644FA7843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DC69A0BA-54EF-4370-B01E-B4A5BF46D54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A53C4522-67C1-4D46-9C9C-495B99DDD1B4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778F57A1-5CDD-455C-B229-B0D597EA68B8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7C15B007-5135-4B21-8D4C-16BA23F649CC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C73B2E8-418D-44C1-99B4-42CB6E71E485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BD265EB-C007-43B7-B5D8-12E2F144252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116E17A9-C87E-4D32-ACEA-2F2EC0F5AE7C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017D0F1B-AF12-44F4-91F8-54D65272542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2DE4F281-C4BA-4DCB-B4C7-E72C8D075BA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302E38EA-EF2B-433D-A654-AE60CFEF97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2BAF3971-D8CA-421F-8713-04074D6B0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246C86C-3891-4253-937B-31AF24C3D380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2E361E8-CDE3-42DF-ADE1-8A101094DC34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193404F7-49BB-489C-A1E4-8A71D325652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DF9994C2-ABD3-4130-9019-742122A596D8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1457F310-0108-4C01-ACF3-AB03BC780770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134985E-8F9D-4F3B-8182-665D8342C9C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DFCA3EA-B3EA-4706-88A2-039B050E4CE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B2FFBCB0-0A6E-4252-81F8-2A0E5E7B35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317D023-1698-4446-ACD5-6A30F2CD1B22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108EF3BB-E310-442A-A28C-5635A569132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208BE4C1-CF0E-4E53-A236-4062F813EC5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7349EFE-11F3-445D-84D6-7D0E21EEBC2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37D6246-531A-4F35-B075-9E99F9D2B7C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63E73314-425F-4AFB-BF7B-94D1524C2AF2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0ABA7747-C6F2-4B31-AF33-31182F5F10A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0985B84-8873-4FD1-9671-C62554D4E9D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D974A51-03B6-4D2C-8676-E439A0A3E948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729DA174-BEBE-4C22-BBA8-9630695B05AA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17CEDE54-831A-41FC-8837-2EAC2C9284E4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8B05773-F3A8-4A08-8A39-80DF2FC0D75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8D040A7-3A6E-4A6F-9929-3F3A11E5B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D3AD2E65-E325-4CD1-B01C-6B39582B7F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A7D9EACA-6DDA-42A0-8443-C2098ADCE1C6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660B2E9-F059-4486-913A-6831034EE9D5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B8AA844-57BD-4179-8FBF-A2270F702808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A65302F9-A675-442D-9F14-8D17E6E5216E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09C1AA70-8A3F-4BB1-855A-B301E39287CA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8D70AF19-4BD3-41BF-87A8-972550327F7E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45CE9301-FBA3-4ED5-A0C0-3AB948666454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4139FB64-1147-42D5-A4D0-C076D277E2B7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13BEB394-9BA9-49A6-9CE7-D9AC8238263D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4565783E-9459-4C6D-B867-75E6C707534C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849FBA7E-71A8-4753-9136-1A91EC229C77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F0DA1EA9-EB9A-4F8C-A1E5-E6EE67DEA1F2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D6ECBB5B-B043-401D-B9A4-7570EC3E6304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E778DF75-C92A-4794-8F8F-5E3CC206A7DE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15545D1D-9741-40EE-B757-3637A308ED06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991CA565-3B8F-4F51-BB2F-83FF27815C00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E8081D33-2B4D-4625-B2B1-572E65DDA168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8BF51E69-B89B-47C4-B542-D8826A252A28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F687AFEB-BF27-4F19-8E6C-E05412A14F33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16894BC-924D-460C-B726-294E02661D7A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A3F03CC-F10B-4191-ADB1-9F43DE0BC29B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716A65A-6A75-41DB-A73A-9480C05F6563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F6DD599F-23E8-4EDC-BDFE-919BDB4933F0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C1ECACA0-B229-4FE8-A6C9-9F0EDF09A1DB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33EB8B8C-754D-4AFC-A330-2F213E109C3C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25F2346F-C643-4C11-8698-7053A69D12E3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4F95FE23-F315-46DA-84BC-BE48AF04153F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4A9082D-A2C4-4995-BB67-03E747E7AC2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0FAB7A54-2D0F-4982-AF53-42A2BC1958A8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1FC95DE-C05E-45BE-8192-6182952A6BE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33B2176B-8B8B-48F8-8147-D0C071202A40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9B44FC8B-3DFC-4B10-B9AE-62ED02202754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35CB26D1-60B0-4A9B-9D15-879C86B9C4C5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6AAC7601-2F4E-46EA-8236-299800AD6ACE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72E4E7D-CA7C-4E08-A968-6DEF5D7A4E7A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229E5EE9-E15F-491A-BC23-4F8802106BA7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997E4CC0-4F14-4E11-AC28-B27FB12CC1DC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3E2C50E3-C44F-4846-A66B-7853A4028A65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691F21CB-DF67-4B69-931C-405D3B1011A8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31C1FAE9-20BF-4ACB-8229-64F8BFFF0A6C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A4F8C258-9B9B-4BF4-B5A2-E8167E1BA0B5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C78A8156-0A86-431E-9CD1-7C38E48EBB31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8841E652-D612-4A06-8589-D625D448244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1A3ED03B-88EE-4AC2-8622-3B3FAAE6FE84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C2A8D3C0-90DF-48ED-A358-3CFAFD9C18F8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D98319B2-B324-42B8-BED1-3079085AA7C5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B96FD94C-F95B-406D-833C-70E89A577351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8D2DFFE-9FB5-44A7-A03E-5D364C50084B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C9A54D6E-CF38-4F1A-B8A0-48335FC16AC1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E8D7C8A-9B6A-477E-8C4D-70627AD71626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62F84021-BAE9-44E2-BD21-CF965A4908F0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7C27ACC5-BEAA-4AEA-A77F-37AEDC14C7D8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78CA2A1-BF16-4997-97C6-09A7044BD605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8BDC6344-A5EB-4835-8A96-AB878D02E68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B3CA4F0-B791-4FE4-919C-7796B5871CDE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74D9D970-39EC-4123-8B8B-A597B09D830E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540DB0C9-D8BE-4B4F-ABE4-31455BD44A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1B79F4E3-63CA-48EE-A2E4-9BD0B7F82D8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BBF5F20-8A76-4248-B7CA-9B6C23D82793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8EAD3832-92E6-437F-A075-EA04BB5E085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962974A-BB1C-4676-BCAF-E0F7A0109EC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0934823F-100D-47ED-BFD9-B8B07B4E245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2FAFA5E5-67D4-4E82-9619-0602BBA89A9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F95C1264-A030-4F74-B615-A9E09B68ACF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4FF2E79E-B3ED-4BA3-B4C4-2DC228226E52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0266AC30-B4CA-4DD4-B8F7-115F431C35F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D6DB7E34-1C9A-430B-BAA1-CAA7C58A06F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E7B2507-78A0-4766-96A4-89BFB08788B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6756C758-72BF-4B7E-AD64-D3DEDEAFAAE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E2EF3D9-A3E0-476A-A92C-620D147A54B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8C1BDA46-F9CF-405E-B1F8-DB453D70DF5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8538BDB-906F-439F-8D0A-D679C9FB6DDE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BFAF05BF-B4FA-4BA1-B38C-5040819920C4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B48E4104-5B5A-4084-AE95-50E121B2C6A2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94A42C92-870A-40B6-B1D0-FAACCDF175CC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35521C61-4F00-4DE2-A5FE-E1964E75D36D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A1D8D2D0-30D2-4EEA-A8CA-8E476929E7C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225D5A2-73D1-497E-922B-4C790347414B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EA54123A-E710-434C-BE12-7C9F412AB917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A05C7F84-C23C-4A1C-8F2F-772AC8FCE992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2DD35B3D-BA7F-46E0-8723-E3631B08652C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91A646F6-823B-4C58-9AA7-1D1D5C1203E1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D46DAEA-09F6-492D-B8E0-A21B47CAA28A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ED2E067B-71A9-49B0-8D1F-1835CFAA3B01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98826402-6BFE-4BED-BD3C-DCA8D2F95726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4283BC04-5A9A-4998-94C5-677EC4F54078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76897A9-35C0-4407-BE22-65984E82A18C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8132CE5B-EA5A-47E5-B63D-469CDC8D688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6F9BCDB4-C474-4F0A-A936-26A99DA5496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576861BB-37F7-4F1E-8C75-87CB8BE4F22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B011BB99-8702-4FF4-97F0-7C7999689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294BEE3B-8B5E-4CE4-9BEE-156B358F9C5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BCDBE67-7D49-4203-ABB7-93E821083C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DB377BA2-695F-4614-9E71-1DD05273C5E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7A3D84BE-297F-4721-916A-0E1CBC17BB70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314C23E8-9A40-4122-9EAA-F8CB0E8D61E2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9B3E96D-BA3E-4DE3-AA50-A7A486F4CCE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3DEC9911-F288-48D9-8191-DDCCAB238BD7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F1417A49-79DF-40F5-AE11-4693B48CB778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322CA76D-BB52-4635-A4B3-C8FC23584246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2D35160C-A84B-4747-9CB3-1522E289FBD5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6B27212D-2798-4AD9-AC3A-8C5E834AD6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086D1ADC-56E3-4999-B0A4-6650F3108C59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1E950FD6-536E-4218-A603-5A5332A0129B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0E885CE6-42FA-49CE-89BC-EDFA13DF5A28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F5F2EED-218B-4400-986A-2F96EAD344F9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D329DFC-0260-43E0-A7A8-11B87A39E48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569A683C-6FE4-4272-BB94-C47781F916BE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A9D56BA-219C-499F-8FDA-E0331F10B604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86E291E7-0207-4B1B-9647-CB344D8CEE4B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B4C95059-0258-4D7B-B44A-A642694C4145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764AE964-6EC8-472E-AB76-A3C96583EA7F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3869F9BA-9BC4-4018-A4A5-6DF8F88EBD15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6B584D9E-C721-4253-9A84-131513298BDB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D4005D83-FAEA-43E2-B5B4-5DE4DB493913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A9811511-1438-48C4-AE7B-7759240D7D90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280B67A6-A8A8-429D-BC56-7C79F2EB1AE9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89DDF064-5DE0-465B-AF03-CCEB5455E7FC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8890C6A-C402-4922-8287-B3DA7C59A36E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B1E69AAC-28E4-4708-9740-5C1946843BF7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1B943F2C-5117-4403-91C2-154765D07333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68CDCF47-3919-4B64-AF50-EE33AA51D80C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C2140F54-98B2-43FE-BD87-CAC51DFE19D3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0" name="Picture Placeholder 2">
            <a:extLst>
              <a:ext uri="{FF2B5EF4-FFF2-40B4-BE49-F238E27FC236}">
                <a16:creationId xmlns:a16="http://schemas.microsoft.com/office/drawing/2014/main" id="{C050FD47-85FC-44C2-A9A3-A1FB053F000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00622" y="1305993"/>
            <a:ext cx="4334608" cy="433509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32" name="Arc 431">
            <a:extLst>
              <a:ext uri="{FF2B5EF4-FFF2-40B4-BE49-F238E27FC236}">
                <a16:creationId xmlns:a16="http://schemas.microsoft.com/office/drawing/2014/main" id="{4B9AAF35-AB2B-4044-875F-9A7377BE392A}"/>
              </a:ext>
            </a:extLst>
          </p:cNvPr>
          <p:cNvSpPr/>
          <p:nvPr userDrawn="1"/>
        </p:nvSpPr>
        <p:spPr>
          <a:xfrm>
            <a:off x="6320628" y="1026240"/>
            <a:ext cx="4894597" cy="4894597"/>
          </a:xfrm>
          <a:prstGeom prst="arc">
            <a:avLst>
              <a:gd name="adj1" fmla="val 12493243"/>
              <a:gd name="adj2" fmla="val 8891088"/>
            </a:avLst>
          </a:prstGeom>
          <a:ln w="25400">
            <a:solidFill>
              <a:schemeClr val="bg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A95BF33-C57A-4E51-9F0A-7D62355C624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737C4BB6-E1C4-4EA5-A71F-F22CEC058B42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56CA28F-0A2E-4DFF-9710-072C78C72039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F202152-D20C-4E20-96BC-C09BE505382E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32E04C25-0B3B-4199-982C-3F0588F0D52C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430E6A9-30EE-4669-9646-763681D715BF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30119286-CF1F-4FD8-9031-01698C06D6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89E5E4B-8CBC-48CD-B3BB-3A9F7E693CC0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02676D9-6471-43A6-A284-1DCB6929616B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06DBD86-3006-4732-9BAC-BBB135240153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8984B6D6-9D30-42AD-A3F6-C0EB48C9A10E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1B13C85-45F1-4449-87EA-659F8083D057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826FC837-BB97-47B5-BE56-C69026DF96B2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0DF67CE1-4D0F-45BD-AB23-9C5FD9677852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255E0FEE-E5C9-4711-B79D-39E4C5C8DC53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064B988-16DF-4522-A98D-CF1210615C6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BF25A3C-75FB-4E63-91A8-7A8830A0173F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091C0D4-398C-4982-A762-B48C3022D722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317DA7B-41D7-4753-93BF-B1D2B43520B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3A08CCB-19E5-414F-8C33-A4C6D10A5B6E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0596D937-3CEE-499B-9D67-01F71D5D5298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9BFC7FFE-64B7-46B0-9E55-9E37B2F1DC4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E6CF532A-CA99-4828-86DE-A7333CA1F5F0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FD6294E4-CA43-45F8-8997-50F00240D993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05A02C9A-17D1-4CF8-AAC4-4F81836AE348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3BB06D7-80F2-47E8-B3E9-685272E54A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93EB449C-983E-4418-9160-E12195FA08C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7AB6A5-5073-487A-922A-F37C3EB92A4C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69E20A9-2F47-4B7E-BA09-654C8006D820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B1255A2-6273-4D37-95C0-82ADB5CE8F83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88615052-5F95-403B-BE90-E7FDC1AA775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757F5DA-C00F-487E-8177-B9A428AC65A1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3607132-D07E-4408-8601-97F058FB0C1D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3ED6090-8FCE-4F51-AA0D-A39417855296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512163E1-2B4F-4694-9C25-2C698018E5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2800622-8CE4-4141-A264-CDFFCF418C1D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1243E183-86F0-4935-BCE5-74717A2C2654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F875C66-258B-47B5-9E91-C997B5873132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85C7ACC4-4A6C-40FD-9603-17B6EDE05149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CFB937C-B31A-452B-AAE5-B3BC3419376D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9DB800C-C6AD-4CEA-A735-2E91F3A8855A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A3BDB236-ABAC-47B6-BAA0-9BBEFD13BBA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E2A56C18-6990-4239-A312-63C58E7850F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73F1E362-5DC5-42F3-9EC6-155B62DCB3A1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025B29C7-32AF-4CB1-9BC9-59971F01D0A7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1870040E-C401-4FAB-956E-AF3634F4C505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DCBC7802-ABE6-4DFB-931D-CFA87AC634DC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507C7098-268D-4F0A-89C3-982B76282D8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9B8BF76E-96F2-4451-98C0-B860A09D588C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C240DD52-1B0F-4A04-8477-1578163B958A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211BB15C-AFD0-4287-BF1E-FABC11044DB3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21F3B7D4-5789-4FBC-B4A0-79F1CC735D11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DE12D406-B5EF-4F2A-BD39-30501292730A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BBA0795-5646-4061-BE06-EBEF777AF61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DF099256-2594-46B7-BA1D-4778B90A6827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B7FBB941-E1C5-4D5E-BB74-6272B5429E0B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A75C91B7-AF8A-4691-B539-B5FFC7E2903E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4FF69525-20AE-4D31-AE43-85C88D03D5B2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767DF7A1-3BCE-4C50-A72A-D96080965A7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FEE99231-0032-4547-8D61-8BBE2D637328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662C8885-CB77-4E91-A512-46568A8B99FA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9D223472-4242-406A-84A0-39555CEFAB66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328838F-CE26-40FE-892F-A87085F132B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C51359B0-B6FD-47F8-ACF7-D045A3EE51A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F81CB774-3B8F-42E8-836E-48169A34560B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D5DD5B0-1CA6-4508-A51C-83666C38F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6BA1BF-42F0-4A4A-A1C1-A15EC383B0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F8D3A38-DFDA-4C2D-A754-5E2E30CBC73E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C4AC1473-1BC8-40E4-8062-8D47A809C0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52A7B4-6D6B-4C25-929A-3BF185D69F34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8E677B3-3CB4-43C7-A0E0-7CBF7F2E51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55E96EB3-3D78-472B-A91C-9C28435D62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1F5E7D3-2DF9-4288-997E-CCC2D692A9F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67D218BF-7211-41FC-B72B-2A69BA454353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5BD084A1-F321-490B-BCE1-C68A6379B8B8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017D7F5A-1D15-4BC4-A062-B3F1C3FCAC72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B86196B-8407-4199-9E06-36A47617713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1F909509-499E-41E5-B785-2A415E13351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20DF45AF-C231-4461-8A5F-352FECCA830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2A63C02-4106-4E61-9D52-3A9C853FCBC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8E47B77C-C899-4567-BBF6-A3B45E2ED71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FF83A66-25E4-4ECA-8370-A014E67563E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B62DB05F-0F6D-49E5-B545-A8FE1255E55F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F7C4D2B3-EC37-456D-819C-835393059591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DF03BEDA-1AC6-453B-AD12-038768ED7DD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3A647290-7C84-4002-9C95-82383DF354B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5A0E74CA-40CC-4165-A061-1EB133A176B7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9613F1AE-24BD-4812-8FD8-8AAE7AC981F9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A9C338E3-BA21-4ED6-9CDF-C7B813EF1C3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03A8CF8-BC24-43AF-AA99-E8935C3CA71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9EC0E5C5-A1FF-4B40-B94D-1BEC68B8C51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3EFD2F-D3C7-4B03-8933-E4503E4A7175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B2AE14B5-0884-48C3-8F4D-697B86834B1A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5A1BC5E-E569-4F04-8856-8ED42F6D109F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3606B82-7A21-4C42-B774-D4A40DBBFC2B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37E06664-8680-400A-95D2-4500DC639718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9D06D4C-A3F3-48FD-8ABE-91F9FEC4EB2D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8EAA0A3-7473-494C-A739-62854D6D2E8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ACC921E-0A3C-419C-9517-C461E7346670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8683BDD-491F-4CFB-B0D9-D48E4544306F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B9217134-6C36-44E9-8989-7E9C15BF376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A69A050D-29C8-4238-97CF-7BD1598894BB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209DABDF-5649-4C3D-B1C6-9AB41E0EF595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88B3BD9F-62BC-434F-B5CA-E69914C1613B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D06F356-4E3C-407E-A58E-22A50D1A06EA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42DCA09D-25C7-47A0-AC87-35396A545EF5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54E553F4-5DCA-49BB-9B97-29FADEE2F81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4DA9B0F5-8712-47DC-A6E8-06EA65A6B75A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A344CA09-781A-40C0-901D-C33D0B5CA990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CA83F3F-2067-41AC-AB50-F2A5D4767B31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C50FF3E-AE55-4776-A4F9-AC8CA18046F9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20EDBD9D-01B7-42D7-A5F0-CFEF414716F3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3B9D9CA2-CD1E-4892-BD38-152E8A5AF6BA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D1FB8D65-F38E-4D20-89DE-B561EFDE8E7C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AB873FEA-1D36-4144-A904-6BE6D699FD7F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73381A32-3AB9-4799-9440-ACA82630E2F0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41A42A69-C0BD-4C67-86C6-B09F41AEABE5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FAD84289-A629-45E4-8454-3CF49AA6652A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69C4C5D8-2A77-4007-A06D-470CDA48E14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74CFDCDC-A2C6-4E2C-BF5A-D6D37E212933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B7AED4B-5CE5-40BF-A8C1-D52EC1B6EFDA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72E27CFF-A236-48FA-86F8-FF7F050A5095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751FE0B7-3792-4AAF-ACAE-EAD6311729D5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0420555B-3474-439C-B67D-33E1A137ABF3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2F050DAC-EAFB-449B-9079-CB1DC0A1FA81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F5EE5C84-226E-40D9-AE8B-004CAEE39B9F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E745548-FAB0-4C8E-B5E0-54B200AD0452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0E20996-2C56-4D00-B7E4-B374303E3BE2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E1E5B5F4-2841-4AD3-8595-7D56CB4CB1CF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12384D1F-105A-489C-9B69-078D8036EB86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4DED21D8-7962-4380-9762-C10429327D22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931C9480-D3C2-42A5-A673-59B3993EA610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F669E0E-B208-442B-A4DE-D0CCB99CAFDA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939ABCF5-20EB-4E54-AB0C-5EFB090596DC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31D0667B-1689-44C2-B468-C8C6D2FB457F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E320FA37-AAC6-45FB-8433-E85266866BA3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2F1C9CC-0F4D-42CD-83A7-E6640F18FF09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15850138-120E-44D7-B0C8-B0F662C64F98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D037C8A-6234-4BFC-887A-27BE37761CCD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83E33691-6152-41D7-ACAB-031A796D6296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14C5FDF-A251-47D9-96C2-AF087B1279C8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29C27080-14C8-46B9-AA9E-3B97E98A34EE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3517A6BC-C22B-450A-A3E4-5E955D71950B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1FB03FF-5221-49F1-873D-9565FDF78CE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4E1D6D23-B555-4909-A425-FB20F54544A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0746B455-B91B-4A19-9DF3-15544E167507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6B4FED14-AD80-4C45-8271-8B6DEC6E84F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CB9AC57-3716-4E28-A520-1ADF362EE5D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37DF165-DF7E-4A7A-BF34-CC04F13CE37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4DF5466-ACC1-4036-8A10-13E42918995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6C663E73-0E93-41A5-B44B-AAD551B586F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8E841EC-AEEA-45DF-A257-6AFBB25B1825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3408C7E0-9D83-4EA4-831D-ED6290C98B2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C344742-723A-4BC9-AB1B-EAA29939991D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E8081C25-140E-410A-A1C4-FCD6E82E9B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5F4D5962-509B-4A99-8BCB-AB37C64F9AA9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E7844590-A772-4E75-8EE3-12BB20BF55D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A9782C5-6966-458C-853F-F9AF87C317F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6094655-3709-4B9B-938C-0CA2C5807F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84CCA53A-B56B-4FA8-996D-EA29FE1232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C9F513B8-F055-471E-AF07-7EEC1318128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0C79191C-CDBE-494C-8A0E-35FE0EA5DCD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E9C77736-851B-4ECD-8C22-9CA4FA6A5E32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7FF0E035-0421-4E84-9C27-B411F61AFEF2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757AEA9-FE79-449E-8124-EC0BD2852CB5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05E4414F-9F23-4C48-B010-1F33CE017444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1801B2F5-4749-4356-B0CE-10729234336E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E6DA6AF8-024D-48B7-AB00-83D4872B98E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F3E88EF3-4D78-45EC-A408-877FEB2D4DC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89D3F8DB-52DC-4FDE-8187-CDD85CFC21D5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566A0EF4-9946-4BF2-9DB3-17A63534CA8C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3A9A3B6B-50E8-461B-9561-6224C115D21D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0A5B1E5B-2794-49C2-B6C0-91F5A53A295D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8A74305F-463F-4276-96C2-38555AE86C4E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5F7B5D64-565A-4DE4-B312-12BA4515BC48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AEFF3DFB-FAB0-4085-8DA0-3F6D1B69F212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69FF7952-F75E-4C97-870B-E111C9F153E3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D037A298-A62C-4F82-B2AC-48EC0E635103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C6C4FEE2-421D-4DCB-90DB-D5D1EAAED0E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E1487618-6DB3-49CF-9104-7AF1CE996F93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43837EA3-ADB2-4AEA-A72B-F5DC7DE2E4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E93FB4C4-0049-40EC-8BD0-0BF963484AD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55315BE-A3D5-4967-BAFC-545EF8BA89B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BAA832B7-D6FE-4EB5-847F-C89C64E53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B3103402-5951-426B-A78A-C82538514FF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0DC30EAE-324F-43B4-9554-58134555F8FB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305A39A-8151-4DA8-A57A-04E6952BE4B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FCDD1FD-D183-4D4B-AF22-F631E0AB1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C690EF5F-25E1-49AE-A2FC-AC77A301F779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E9089D3-3D08-48A8-982D-87381D9EC9D2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924305F-7AF0-47DC-A1BF-D7B751E4B3E3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55B00890-01B4-4E39-9727-953ACEF8881C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0E818BEF-31D2-4DFC-99B6-5EE8D7E3A3F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9A3263C3-2159-4B0F-B7C1-B590CA6B39FC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C931C9C8-CBA0-4CBB-902F-A1B421CC86DE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3E7C2EB7-3493-4F28-B940-360D854B34C2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6B34CEF5-33D1-43B0-BE7A-5D5B029A804D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FAC6A96-A599-4343-BF15-B882CA125D7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47BA194A-9B49-4E2E-B2CC-66AFE0978F25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05F1D8FF-E0AC-4298-9C1C-48CF489D9287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D94DEDD6-2BC1-448D-9991-C1FA48DD0332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F490F14A-4D51-49D2-851E-474DFAEBAB0A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3362E7A1-4E65-4AA8-A96A-F574AE097A5E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741C6B8D-6FCF-4027-A65C-B9829CD7CBBE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328D809-F683-434D-BE86-A7FC5027A1C6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18DA67F4-619B-4D0C-9018-A86923D013F4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07C73D68-C369-41A7-964D-9129B3CA9A0E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BA7C469-F299-4D79-8679-1C3B33889AFC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93343198-BCF7-4CC6-AB83-FB739D8B0091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E96A75C9-EF23-475A-B3B8-A9433DDF137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7E370A31-8A33-48DC-96A5-117E433E1B9B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F6D511A4-583F-42C7-943F-B20632A8003E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6521FB8-FA19-43B7-9100-4663E994ABCD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AE0471D5-C6C2-48C0-9B36-738E6B963FC6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www.freeppt7.com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882A4-F510-43D0-BF52-907BCEB4D24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E0C0E5-C089-4251-BF21-D2ECD3DEF6A6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689D931-640E-4CAB-AA5C-F5E362B8F022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E6E4CD4-EA59-4E46-A35E-E884F32DDA04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3F0306-26D9-4F4E-95E6-630AA5BDAA55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BD4605-80AD-4825-8D50-CDB858A7A5D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BB1D53-89B6-481A-A407-8D5C02288A6A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93E11F-580C-459F-AFA0-F9EF1C6AC237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693F68-AB8C-4840-9B26-918A9271771B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138786-E79A-468B-8865-501F9254B2CD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9B77E1-2BE3-49E8-BDD1-97A0D98305AD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6E64F4-363E-43A1-B54D-9DF9BA7B4C29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04CF09-3E8F-49C7-8508-DE49B8B0CA7D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0FF84F9-9C10-4490-8CC7-9EC65C1B0AE3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6482F58-A650-41BF-8F7A-4A56C83AF9FA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954BD0-A6C4-425F-988D-D05C7F33C2CD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9694B5-FDE2-48CB-BFE9-C1C1B092CA50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3B70AC-F1CC-4F46-AB60-6C054B079D75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EBA4E2-6321-4FC5-AEDF-BA96B02CB26C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B3FB84-2305-4C37-9F79-B34D4D273AE4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357324A-5B28-4DB4-A81C-EECA1D9ED5A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A3F1A9-1265-40D5-B7B0-2DE9C9E23F92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5F5B74-8B9D-4FE9-A44A-0BB2A9DAA0E5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7FB540-7001-45F6-843E-012E23A3D13F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0D9DB9-7700-437A-BA47-CE48810A501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62945-54D7-4A02-B03F-516E76E9BFC1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438DB8-FFBC-49EE-A010-82CB5A1F81E4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803500E-ABD2-463F-B543-C2D588A5F46D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AE76178-7247-44B4-8313-BCF136FC7CA4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F7DB749-42EB-4F92-A305-2813ECBAC34B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200A6D-6CF5-402C-B423-4ED63B70F104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8CA664-50C6-45F0-8189-7B5D70AECDFF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24342D-A551-4836-9C1B-CBC2778523B2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96F3A6-92E8-486C-8AB3-DB14F5A781C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5302FDA-0DFB-4373-BA63-966EB75E458B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B9708C9-9EA6-444B-9493-C262C8587ECC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D6997E-7D28-4871-A104-66870508E0C9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06250FD-E7E1-489D-BF99-F26F40F2185A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6386406-AF45-4243-A3CE-B999B3173187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D5006CB-5DF2-40B6-AB81-F281A518FBE2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478A5C-E9DE-4BD4-9302-9047B1E37831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ECB0265-7B67-45B3-907F-D5C57FD12A8F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EBDC40-4F04-43AF-9235-511BD8991CB4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87124-017F-4B80-BBF3-C5E6623C9643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C5E3BE2-7AB8-41E7-9C15-663FD7F14828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1AB090-AC6A-4791-B391-3C67723BCF34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2B602A-BDBD-4CBD-BDBD-6A184FC089DB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581AAC1-C9B4-4FB1-A332-A98B8D5BF987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B566DE-9D94-4F86-89A4-DE48503D4F3D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EF17E2-DCC8-4568-A56B-F26932E26F28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C42C58-82B0-4062-96E5-3CE45ABB01D2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6B1E2D3-CC37-43DB-B224-CF094AE87BE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68B794B-5012-469D-A5E4-E2AA74C2B613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042018-CBEB-425E-8BB1-B6881355BD02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E5E3E0-873C-49B6-86D4-AA387C791319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576F6C5-8F99-49FB-928A-E066EDA8EC78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FB790A7-38D6-421F-98F2-8A64F65A8C35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70814B4-C3F0-4ACA-A799-46E05D78DF1A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BE476-BFF2-43F3-9FA3-68A0168CD2B3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8B30D4-4CAF-42C9-BEBA-890C1F6EA145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A5EF37F-1534-40FF-9B41-11D888358ACF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35D7B48-210B-4F14-A1F5-F34D253EC0D1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778CE64-8A34-4AB8-B8BC-1C83A21FD53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1BD4B7-A32C-463B-90BE-D197EDC5186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5B66207-1C6C-442B-9A34-78A42E11174D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8E5A07C-15C7-479E-98C7-04219666C60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665D991-0B38-4DAB-80A8-821716D6F6D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A5B161B-23F7-4308-BB1A-2FBD63C758B0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1F06911-3547-4C63-BB01-3A5B580B4DA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564CF0-2AA7-4D43-A7FA-E2F265BA6072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A7E5921-B898-4C41-B479-EBD60023EC70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E1607DA-9BAF-4737-A2F1-7FD39837F8D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76A5680-DC5A-4781-8CF7-437381489D74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DE70953-16F3-4E12-824E-75C42AB65194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446F4E-D66A-4E22-8CFC-2A1B0809A64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064C410-472C-4D12-965D-2D6904A86B6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5DDD0D1-C519-43B4-816E-3999F4ADD46F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C4A317F-2403-4DA8-AE82-2C3C04AFED90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4476C86-B372-4E34-91F4-581B49882C6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0C1A70E-562C-42DA-9944-2984CCF3C98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46C8F2-C1CC-48B0-A0E7-CB547A874C5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CD91EBF-CCAE-4868-89B3-ACBCCDBF385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5AAB568-ABD6-49A5-A275-209A21BB6A02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421EACF-F8B1-4121-8E4B-0D83DB34C24F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D7A5A2F-679C-4E51-97B9-5CF49706EF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4FCA5A-1A56-4AAA-B4F1-EE25A8E77332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525B815-0F8F-4A37-A110-AD08B57764AE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444179A-0FED-45FC-A6C4-6A9C2F13084E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2CFCAEB-C673-4BCB-8FC3-6686BD51D984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F7A8CAF1-EF43-4F6B-BD3C-D522DCA3E88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23A6D03-5DA9-471E-88C3-F8023A864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729BE7E-9588-470D-A7C6-550BE69A9A0D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64E409-368E-4421-8572-89BB9F8517EE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B3B1E7D-8426-465C-A291-E88409E969AD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2DA5E4AF-0696-45AB-9E97-45F2B352F99B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4585D25-C8F0-4ACD-B678-3EF5EB5813E2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1C8DAE-4E32-4F81-80DB-A9806C5A47AA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002EED-34DD-4CE9-B1A7-271B4C599F5B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0C6836D-2C57-44DD-BA1D-48F79C5F215D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B4A6A9-E814-4E90-A21F-2164853DABE1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0963283-78CC-4734-BEEE-9E4584A0849C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6BE45B6-7848-4EF4-A688-45CDA62B6D29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40F770B-5135-4018-9FFB-DEDF6CC1B7F7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AA451A9-042C-4FA7-8457-5FFE52589E51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489B173-F147-45FD-B506-E47C81CE35D3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CA66A-DAF9-457F-AC55-E4BDAFD2DA63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04DED4E-7E28-47DC-ABAB-95CE50EEF2B2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1DD2C0A-B1DF-457B-BFA8-FCCD585686F0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20C45F8-ADA3-4570-AA36-7F0686B73BA4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36D276E-8E20-4FFB-8E74-F936E4140C8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53AE79-13BE-44BD-BFC3-4BD8B40185C1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31CF59D-6B36-4669-A2D9-E60287B4B10C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831A53B-B1B1-411A-BF5B-5916E0E1D2C6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5E7C5B4-7A44-4862-B0B1-6BB7B3B23B3B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F0C9E01-7FEB-4A8E-9C55-230B33493C81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968DF65-6C10-4787-83C9-F64DA382DDA3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312999F-C864-4DCD-8A9F-412BD7C91EE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3A5A1A7-BC3C-4FC3-9A79-2786E42641E7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6A6B448-8543-429C-AD07-C7A88C70E9C3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623E2D1-6EF7-48F3-85A3-8CB712C6D48D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D62DE-5A83-4318-B6B0-B890F6EB41EC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C642C72-7AF4-4B19-BB13-569C3B2C8F0E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67F1FA9-56C1-4B49-853A-461C645D3F9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B969A9C-FF12-43B2-9BA5-848BB9DB0809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C036594-5399-4D90-8C60-87C408468C10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36313FD-70F4-4F4D-8C64-3AF6D3517561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19BE0A-F19A-4605-A17D-D9C9787E8F9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5BD129F-8B87-4381-8340-5766C1180F0D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33C9045-8981-4796-AC8C-4F42B8348F9A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18440AD-2920-4A55-83DF-72C36D34A5F5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E634D4-DAC4-4EF0-B10C-4A12878B6D2E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7E52D44-6825-4881-90EE-BAFBF4652FAC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587078F-3404-47F4-8414-DB42332D19ED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4C12843-178D-49F3-A2D5-133BB3EC9069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8F2BCD-A00E-4B2B-BA6E-91B46E9F1295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BA3A63B-EDD5-47A3-A056-2A7629DE09AF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267069-D617-48FB-AE44-CA5C971D795F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4E3C9D3-5C80-4FA7-B5C5-6DB61DAC2EC9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1371FFF-DA67-4F71-85B1-36282E281F36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5C12D1A-521D-4B4C-99C8-2CBBD181E6C0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5C3A192-FD94-4E68-9E98-D6FCCD649E1E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966834-E72E-4571-9F6D-A26C2329CFD7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A3EED2-9B46-421B-8AC9-1D0EC030D95C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70A659E-DBB0-477B-B77A-5B51FCF37BA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9AEBEEA-A42C-4CED-BEF3-0623177C79F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A39910-EBA8-4D65-B720-0D1F10B1009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FB37352-1CE1-48A0-93F7-62183E790E63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E88D8CF-785E-49E7-A4D8-3DA6E3208D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38D7A39-9E88-4E4A-AF52-1587C607B4A5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2456FCF-DA34-42B3-A18A-1B9F29062E8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7A9A99FC-3D48-4AD9-A501-24AD7880FFA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9E2DD63-3427-4C67-87DA-A512C804DAA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2DA475C-6FA4-43FA-BC88-0D8AF2E5278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3803259-926D-48F7-AFC5-95EF1A9EF07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B8EDB19-ABFE-4A00-A0B6-C26EF402748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90E5AA11-128D-403B-B7F9-23ACE85D3FCF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793ED1A-2C78-44DA-9959-F95DB0F035E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664897C-F981-4F02-AA76-5668098A97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3C34414-EB4D-4D07-9745-C83F05B85DD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29BCAC49-C95D-4601-BC5A-1DC1E68117C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6649F059-3AED-40DE-A4FE-8537EF7F3AC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B0AED5F-BFE0-44FE-B646-16ED2BFE29F9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44386F8-E470-4331-8A7B-62660C832945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1A80EA0-AD4D-4653-885A-2B7A49EE599F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13B372B-3BCC-48C2-9C4A-417537DF9526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2A96F0A-8BD1-4A9B-A74B-B79621A942C8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4D4E195-BBE9-4F77-8C22-A6784D1C6F31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61895F8-8678-47E8-9149-A5552E8DB93D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CB88FB4-AB6D-4EBD-A5D8-FCE1B61EE407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985195E-F967-4EC9-9EFB-2FF04E6E5839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AAC1CF5-094C-4870-B23D-6918C877CA72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B98C8BB-7D6E-4608-97B3-CEDCBF714CCC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D12829-0044-4726-BB00-49C47C6A6CF7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8A820C33-ACBA-4949-B158-640D0DC46215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4E240C4-EC9B-4D55-BDE5-B26446A36DC8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184AC54-0ECC-4CAA-BDDA-E757896D7E5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CA2552F-AF03-47A3-881B-3570079312DF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41E8173-3727-455F-99BE-E6794C10CB67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6AC3163-C984-49C3-82E5-FD2CDD25A90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6D57681-E99A-49FB-91AF-BB7C291CEEB4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DB81709-4C85-44BD-8F24-1755333D9F5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1C3F4FF-B7DB-4C59-A83C-8432C444C43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85FCD3C-ACC7-4C83-9CFD-EC2F05FC98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E6F91D8-3DDE-4F23-BD5B-88A30DAB8EB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8B0F5D1-2A42-4812-B03D-7B4367157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E55CC46-001F-4B7F-9196-036DCF756339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B80878C-27F5-4D46-8BDB-3EAC04E3A5A1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C49B82C3-A3D2-4626-B433-E7DB3E82FCC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756EF6C-0024-4A8A-A59D-537CDEF2CDB5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3681906-8BB5-446A-BB7C-8A27230428C2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A2A3B8B-AEED-41A5-A2CA-44FF8A45171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6C75D2-2813-4F89-82CE-DA96F6DB3A37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42935506-8F11-40A9-83A3-E4049B70F85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907A4A-8315-4AD1-BB0E-CF9E1887E73F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3A3420E-422C-484D-9DCD-7937E804DC24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5FA1B4D-520F-4D9A-A9C0-410FEB5EF39D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FB801B-11C9-4D21-B32B-C79E1861BFF6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711B41A-2280-41FF-A35D-F0F1D21D5DAC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73BCE6A-65BF-422D-B514-8528E52265A8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926C455-C102-4416-8236-1E45FDF4DE74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95FFCDB-8299-430F-8696-050827A70C4F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4177999-5E26-4FC5-BA0A-8DC88342C4B6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C7AE023E-0DAF-4C16-93DD-F45931DD1DB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1145FB8-8712-4504-84D1-C9CEDE4C59DF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E6455B68-5E2B-49CB-A34B-DAF796F677AA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A2449F-2499-4F3E-B8D0-294DD0599DDA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EF37D6A-64B1-4CDF-98AD-FE4D6CCB6C1E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5B6DD24-A95E-4F96-B2AC-54C08CF59564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04502ED-BFCC-4C99-9615-AE6EF16F2419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E4CE4C3-0AFC-4D67-A44F-C8C7BC50BD61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AD1F0E-F80F-4C30-A650-9410B1529BD4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A0F734F-EBC3-4919-B1B4-79D48712BC27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F98D7D7-7844-4B59-9E70-1BFBFF56EACF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FED3C2B3-E2A8-412F-8091-331DF46D4365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88BEA61-F084-411B-A153-E0C996B4C3E5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DDA56C4-772B-4030-8288-CF4EE0ACD7E2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317D414-6D1F-4DF3-BE64-BFA09CDBA625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CA3AF4-DF13-434C-8812-36D1E4CA0C8C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7013D0F-98EC-4E8F-AFAD-6FF8A58C8F79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5402C70-DA29-46C8-9929-3BFD774E1E9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F5A109C-EC3F-422C-A121-E5A963F029CE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CBD052-10F9-4BA0-948B-2F90F95CCF48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9779E93-4BB6-4B21-8989-67DBBDB96BBD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69A3F5-EC14-47CF-A7B7-FBBC117BF8D6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2A6DD14-13A1-44D8-8E67-E21BF05E806F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7A4F9A9-E257-4F7F-9EC0-F47089920E78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50FA7E4-672B-4306-BD9D-9594FD47A34B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A44F12F-39FA-49B2-885A-31EB31BFE498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A557438-998D-4A8A-892E-3C8105C3198D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0159477-E2AC-4275-9E18-1C97CECF82DE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2A740-0409-406D-A8D8-54F898453AD3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397D06-F070-460A-89C1-F12915D05733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FE479C-9912-490D-A8F2-91EEF028B5C7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226426-15CA-4F68-8B8E-C5A67FE330D6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3A7488D-6FAC-42C0-BC17-D6C2976BCE5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003D1E-8146-418A-9745-2A28B4C42ED4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42D599C-5047-4893-A175-F285A0534CDD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F1864F6-14D6-4ABA-9BB9-7050CF4D3690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384F8EA-8FCE-4CB2-9382-04F27F334F8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141ABE3-6C95-4D90-B283-D166ED1AEDF4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715CA3F-D595-477C-9779-20F41BF1AF5F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97E5E86-16F1-4A17-890F-499B14B1230F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FDEC264-0F46-48D2-8242-944EC2773248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E869694-EA52-40E0-BB52-56E1764DF99C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E8842D-7D03-42B7-A2D2-71FEE3F9696E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4CCA081-11EB-4C65-9FBE-D4DCD0940F6B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48827F6-818C-4F97-BD8A-55630B1CA0B1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C9E58A4-32BF-454A-B4E3-A6235436EA3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1229AF0-E81A-4893-BAAF-F3ABAFD5767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E634C6-B9C5-4125-8110-1E61E4DD9ED5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BC3B956-CE52-4427-BB04-3524AF10DA83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75DAE1E-F3BC-4352-A813-620A10844687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45C4ED-201A-4515-856B-C365A565D0FA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3CBE530-18CF-417E-A814-D323CFCE11C8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0068FD9-31AB-4D44-80A0-838119BE3AC0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886351E-3166-4797-803D-CF8339B4A5AC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19E2DAA-D706-4503-90E1-A1A8B932848A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EACD23D-4F2E-406B-A5A8-E2127C71F02F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0820C2-DB84-45A7-BBCA-04606D0A11C1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8C0AA88-8F30-4D3E-B5F9-75B35A47718F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C2FD9-01CB-4D14-BD97-8FAA54420228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3488574-B736-48E7-8862-6EC14F597A52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8FC0805-6617-4282-A4EC-5681979E0ECF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552AF10-17A2-40CA-8FAE-393DBAE67FDC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3A0CBE-5425-4EEF-8C79-D2A4CDFE0087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DC92F44-5A2D-4D2A-AC22-44EDE0E9780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1F59CC-9F6D-409E-85EE-1E8FF91F7A10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D86B92-CA1A-4B58-AFDF-61E3CEE8FD29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D049A67-6896-4534-9F74-9761B7AED830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34BFB0B-ECEA-4EBA-9214-12B78FFF0215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9E77413-84EA-4708-8F56-F4835C50567D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C0AB6CE-3E2D-4F84-BE9F-92D268FD958F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6957BFA-CA25-48E0-8413-F85EA39F4C86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4006D20-08DD-4545-BCA9-EFE3F27595DE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BAEECE7-0370-4D79-A10B-B127915D50C0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2CACA70-3195-4F12-9A0E-A03B1E8B0B72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9A0CF29-7E7D-4415-955A-09F2426386E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0578A5C-1F01-4CA3-B7F5-AC6FD08AB58B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E373F0-803F-47DA-87A5-C49157314A49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3A239E2-9DA2-4181-B0B9-EA01621430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C8CAE03-0F09-4226-B3DB-814D99B49CF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C265633-D48A-4984-9025-BBD3E52BBDFD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C04EB0-6848-49E9-B0BA-E367F83C59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D1B0A5F-61CF-48E9-B091-D65275F7304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E4B71BA-CEE3-4199-A6EE-29E3C7CDEC8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49302C2-F326-4081-B4F7-33A3D4932BA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D64FF31-A5D4-4F30-AF57-97FBA6A55F8D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1A27F02-C0D0-43A9-8120-3E99FA8AB8D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AEBFF7A-79AB-4703-BBC7-557395A2E87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9437B5C-8938-48D9-AD43-72E9DCEA555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FEB664-BE2F-4CA5-B33F-191CA498D62B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4A5C6C-3325-4FDB-9890-E62D89C2225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E4D3BA3-EA8D-4529-8ECF-507EC98AFAB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E41EF2B-C5E8-4A60-BFBD-85621920A2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B7B1FEF-CD0A-4E0C-A130-9525DFCBF4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8748288-C12D-44B0-BE2B-36E5C26203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1A87C0B-63C2-476D-BBBF-EF1B21DF24CC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803EB28-A9C8-4470-9F9B-4AE805126ADA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425DCB6-6A11-4D27-B704-878D16B6C27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06090CA-A219-4B53-B9F2-90DB6D82C0FB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C0A3B4B-E254-4380-BEA5-E1713DFD8C9A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D4D7E61-8DA7-4AE9-A14D-584346C15ACC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8652454-F35B-4869-8467-07A96C5C5D3E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25E71840-1B2B-40B3-9A6C-37271BE8D4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603D1F3D-C1F7-438E-8BCE-BE6D69305C7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9F205BD-2C8B-43BC-98D2-709102ABF2F5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D712903-4B0D-4856-8951-8C9DE97B17D9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37B2C4-5F7B-4004-9E30-556DB06E9D08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2B5747D-7248-4A7A-BFBF-0DCF6003F6DA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8997E36-E756-4E00-A545-4959E5D5E074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FAED0D6-FBED-484D-A9C3-D7D92ACACE81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97BA021-07A9-4526-882A-D5E3A52ED095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9F84AE7-9CF7-4119-A8B0-097CBD106329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E96F9A7-F64E-47B1-9D35-77A46EF68E24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D87D556-8B8C-4018-AF9F-7882F06508A2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FBA1BA1-4EFB-442C-A893-3A7E360D2E6B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B7EB176-CE51-40A5-AAF5-2D95CE201F7A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CE37FAB-0B9D-4046-B13E-BF9E43EE27E3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161F570-896F-4130-94FA-CD97F0B6A1E2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45505DD-0AE8-4F43-B924-A4C7E3681C1D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C3C596-8AF1-4764-A921-656F3A3415F5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090B441-2210-4622-847D-F558ABA9CA4D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5E9D913C-2266-4C7F-8D60-95A919BB2513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31B2045-6B0E-4746-A932-3206CA86981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1C700C-5DF3-4643-B077-623C789B67EC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2D7FA2-0EC2-4A54-BE42-44C27BF0F090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A4F23A0-6056-4A02-997B-D36D2B5B2F1E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FE5CC08-9887-4BE7-B0F4-E8306DCD1A84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FFF8BCE-6CCB-483E-90C3-CF8770771674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C62B022-52EF-42FB-A01D-8449A16414F5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109D186-B0FC-4E42-AF7E-CA05D1676E9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2A9EFED-3B59-44E0-BBD8-5B029509752F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8FA5C67-3B3F-4363-8163-52654A4C0E85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9F634F9-46E6-43C3-AACC-7846717EFFFC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E407357-6AA2-436F-8820-703F22FE2F1E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43ED58E-1BF5-4611-8E8C-AC8C9192C4E5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E5E9E1C-C166-4570-ABF1-3C31D744B68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0D7E7D3-3A82-48B0-B861-6143303D001D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AD4F134-8462-4C86-B7EC-C4F9765BC55A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09DFC11-0459-4191-8092-01CF2FF696B5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ED7E41B-B092-490F-B0E3-16DA3F812FD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B83225FC-EB05-4F81-9093-F182D7A25D2B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10C58C2-7623-4393-86D6-E47848C14C1C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D2129BA8-3618-4774-B4D6-16EA3693E6BC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5A7FC49-4454-4B65-9406-6A7FFA24A740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B6A9FE50-AA52-4C16-9F12-807D87990E41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2A69EAC-DA43-4F65-9936-9A32799C131F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9259B35-245D-4C18-9724-6921D8FA1105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7A1B6C8-C3DE-468D-A737-18D8C2A4C922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150537A9-2D9F-48D8-BD59-C5898BEBA838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B43C7C8-3746-418F-90FA-7A96DAB1FC14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4A2C4E6-B263-44A7-9A68-5CF0C2D966AB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C6B7800-CED1-4BA7-87E6-51F11A328BB7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6488D0B-2F30-41A1-BE05-78F6BBA0431E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41AC601-F893-4833-B52B-637204D6D7C2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4555B86-ACC4-4CA3-862E-D5BCBE099CE1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F74C763-6E41-473E-B2ED-73DB004F6E45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D6392FD1-9045-48BB-93C2-0BEAD8050153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74A5893B-84F8-48B5-A1E8-610605AB0C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17DEC8B-A91A-42CD-A61B-ABECDB443C1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6169EE61-E3F3-4AF1-8653-16D944AC2A4C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2A5BDA8-87C7-4369-A70E-6CA51AD0AB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8FA253E1-5A05-458A-B2DB-1497A0F51A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A82F371-5327-441C-83EB-7FD884947BA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D0D9368-C5CE-43B2-AC02-81744DFFF67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DF74E1D-370D-442F-BBAA-D960BE08419F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2EBC37-A56F-4DCF-8046-CCD35AFEF19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76BE6139-F9FD-4B62-BED5-C04A98F1970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751D85A-A524-4910-B61D-3E1D10DB1F7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B27D89B-5F87-4F01-ADC2-F41774A0CE35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270F7E-310A-4AC0-A3BE-8D7303B224D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76AA8B9-E108-404F-AB2E-A91C556E166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B11DC06-FEB0-47F2-9896-E3228EDC5D1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164BA7C1-A6CD-4257-B87D-703B53F710A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F8B12F72-0FCF-4F5B-8CC0-E2D1C964BB5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4802769C-D9C1-4BE6-9398-C7049A9A6CE4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9021708-D294-4A2C-8E5D-81F2E2E6C893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D551B6A5-E491-4F1C-8FFE-F56972DAA980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F3D83DD-26DF-4E65-8316-A5CE359963B8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715B13BE-94B4-4BAC-90E4-DE1DD061E339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3D8A94D2-B5DF-46AE-8F07-89C75A8D49DD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195AC21-3617-444E-9A01-1AAA2815269B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05F6D37-5470-4028-9436-7209A75512E1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5382E231-E3E8-4E16-9000-D7655E2D376E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CA97133-B217-40DF-A1D2-2D165304B25E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6E149D75-E84A-4494-BFCB-51C292A77F56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F290C8B-C344-4CA5-9C78-976651E7C62E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05B6568-DE50-4CA6-9732-D27F78215026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A39E2CF-92C6-4465-85B1-50468F8B20D9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E4972A8-F985-4732-81CD-07ECEEE6DC1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613DAC1A-194E-4AAB-85F9-1456DF72A876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825BC29-DEF3-41A7-BF53-FD9085FC4E61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8CEC832-4F52-4CBB-9B58-CA81782A806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75123150-2F10-4BC4-914B-7927A0C1A3E6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23799C1-0503-4F71-B3FF-55AE5D3CD04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9919265B-C5BA-48EA-85C5-7968387D784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21B4C3C-F660-4265-B3FA-A1CB00AFAB3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642B8F1A-0768-470A-A68A-DD9E149866F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7EF51067-F1C5-433F-8771-1BAFEAA1E3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504EA11B-11BC-4159-82E0-D8D63F7F627C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3DFA702-7AE3-4B71-BBEE-75FAEDDBE33C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63AD05E3-9842-4CBB-A46A-59D3541556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C6EE767E-47D9-42B0-8333-596DA589E780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DD5FDA8-E86D-4328-978E-B577F68D00E6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EF264F46-E2D4-4A35-88F3-E43528E6073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EF86C4E-FD56-424C-91C5-659F17251E60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8E10AFBA-D486-47E0-892D-C0621A28346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AC5F7B71-AF61-44CB-B68A-1094F3A4CD64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34C1EBA-2F51-4B30-AF42-24119CA1F182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EDBD39C-56B8-4FD6-94F8-400C2195705E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B66FE28-3335-400B-B888-92E14D0D41A1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1044C19-BC73-4D4E-BC23-E27F89EA45E7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329B421-98C7-4788-99D4-A097B0871925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C69FF25-D33E-45F5-95E5-1491E9A7EBC8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88301224-6582-41AD-8392-1DF584355ADD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CEC9C97-C8BE-4AC0-B3F5-9CAF7D949A57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EADFCC7-1F53-480A-A801-15C2176BACD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8EECDD7F-DF21-46C0-810A-BEB844A8388C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B713C0A0-A238-4D87-8DF7-5ECFD403B2A7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C179A7A2-26AC-4C11-B1B3-198E75B1EB92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7616C2A-1A9E-46BF-A054-0512C5601704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EE51F03-6AC4-422F-8679-7DCC39B76190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8400C77B-42C1-4E00-AC17-C8B5F447B1E1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07EA2FE-D711-49D4-A597-571160AB16D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E63E045-C7F1-403D-8B61-608BEC3BFA98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33E72CB2-F8E7-49FD-871E-3D54E83CFEC5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989AFB3-B3FC-4155-9AD0-FE5F10BD1D10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4492924D-891B-4445-896C-8ADFE6448A3A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9" name="Group 388">
            <a:extLst>
              <a:ext uri="{FF2B5EF4-FFF2-40B4-BE49-F238E27FC236}">
                <a16:creationId xmlns:a16="http://schemas.microsoft.com/office/drawing/2014/main" id="{646DA1A7-7190-4BA9-A8FB-8B1D9D609C1A}"/>
              </a:ext>
            </a:extLst>
          </p:cNvPr>
          <p:cNvGrpSpPr/>
          <p:nvPr userDrawn="1"/>
        </p:nvGrpSpPr>
        <p:grpSpPr>
          <a:xfrm>
            <a:off x="-28777" y="-72822"/>
            <a:ext cx="2634356" cy="1640244"/>
            <a:chOff x="-28777" y="-72822"/>
            <a:chExt cx="2634356" cy="1640244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94A5143-CBA1-4121-99EA-B6A6C717E29B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 rot="9888766" flipV="1">
              <a:off x="1208367" y="5742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F453E714-239D-4732-86F6-2455DA51FD07}"/>
                </a:ext>
              </a:extLst>
            </p:cNvPr>
            <p:cNvCxnSpPr>
              <a:cxnSpLocks/>
              <a:stCxn id="278" idx="4"/>
              <a:endCxn id="300" idx="1"/>
            </p:cNvCxnSpPr>
            <p:nvPr userDrawn="1"/>
          </p:nvCxnSpPr>
          <p:spPr>
            <a:xfrm rot="9888766">
              <a:off x="993831" y="7984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CB3942B7-63E3-4815-9F38-E61C1F1437B5}"/>
                </a:ext>
              </a:extLst>
            </p:cNvPr>
            <p:cNvCxnSpPr>
              <a:cxnSpLocks/>
              <a:stCxn id="283" idx="2"/>
              <a:endCxn id="298" idx="6"/>
            </p:cNvCxnSpPr>
            <p:nvPr userDrawn="1"/>
          </p:nvCxnSpPr>
          <p:spPr>
            <a:xfrm>
              <a:off x="356983" y="3662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5D6F6516-F567-449F-9A97-CD46F0D62E1A}"/>
                </a:ext>
              </a:extLst>
            </p:cNvPr>
            <p:cNvCxnSpPr>
              <a:cxnSpLocks/>
              <a:stCxn id="300" idx="5"/>
              <a:endCxn id="283" idx="1"/>
            </p:cNvCxnSpPr>
            <p:nvPr userDrawn="1"/>
          </p:nvCxnSpPr>
          <p:spPr>
            <a:xfrm flipH="1" flipV="1">
              <a:off x="352822" y="3986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7585D01B-FBC6-4E56-A48D-9C4E017FC7AE}"/>
                </a:ext>
              </a:extLst>
            </p:cNvPr>
            <p:cNvCxnSpPr>
              <a:cxnSpLocks/>
              <a:stCxn id="278" idx="5"/>
              <a:endCxn id="299" idx="1"/>
            </p:cNvCxnSpPr>
            <p:nvPr userDrawn="1"/>
          </p:nvCxnSpPr>
          <p:spPr>
            <a:xfrm rot="9888766">
              <a:off x="625773" y="8658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787714C-4224-417A-AA99-E21095F46BF7}"/>
                </a:ext>
              </a:extLst>
            </p:cNvPr>
            <p:cNvCxnSpPr>
              <a:cxnSpLocks/>
              <a:stCxn id="283" idx="0"/>
              <a:endCxn id="299" idx="4"/>
            </p:cNvCxnSpPr>
            <p:nvPr userDrawn="1"/>
          </p:nvCxnSpPr>
          <p:spPr>
            <a:xfrm>
              <a:off x="326946" y="4186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154B2B4-5347-4035-B42B-19D8005783D9}"/>
                </a:ext>
              </a:extLst>
            </p:cNvPr>
            <p:cNvCxnSpPr>
              <a:cxnSpLocks/>
              <a:stCxn id="300" idx="3"/>
              <a:endCxn id="298" idx="0"/>
            </p:cNvCxnSpPr>
            <p:nvPr userDrawn="1"/>
          </p:nvCxnSpPr>
          <p:spPr>
            <a:xfrm rot="9888766" flipH="1">
              <a:off x="900057" y="5893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923734C-7685-48BB-9F00-0E8FBC1CBE3B}"/>
                </a:ext>
              </a:extLst>
            </p:cNvPr>
            <p:cNvCxnSpPr>
              <a:cxnSpLocks/>
              <a:stCxn id="278" idx="6"/>
              <a:endCxn id="287" idx="2"/>
            </p:cNvCxnSpPr>
            <p:nvPr userDrawn="1"/>
          </p:nvCxnSpPr>
          <p:spPr>
            <a:xfrm flipH="1" flipV="1">
              <a:off x="694963" y="12136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ADF22676-2528-409D-9F4A-DE964A8332A9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 flipH="1">
              <a:off x="199571" y="4144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0032AED-995E-4E1E-A061-A59C21934E43}"/>
                </a:ext>
              </a:extLst>
            </p:cNvPr>
            <p:cNvCxnSpPr>
              <a:cxnSpLocks/>
              <a:stCxn id="300" idx="6"/>
              <a:endCxn id="299" idx="2"/>
            </p:cNvCxnSpPr>
            <p:nvPr userDrawn="1"/>
          </p:nvCxnSpPr>
          <p:spPr>
            <a:xfrm rot="9888766" flipV="1">
              <a:off x="569919" y="8673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C4237091-745C-45D6-B633-F5946211842D}"/>
                </a:ext>
              </a:extLst>
            </p:cNvPr>
            <p:cNvCxnSpPr>
              <a:cxnSpLocks/>
              <a:stCxn id="282" idx="0"/>
              <a:endCxn id="298" idx="4"/>
            </p:cNvCxnSpPr>
            <p:nvPr userDrawn="1"/>
          </p:nvCxnSpPr>
          <p:spPr>
            <a:xfrm>
              <a:off x="809265" y="868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35F946B6-EE6E-4F2C-9ECA-B67161D2BB9B}"/>
                </a:ext>
              </a:extLst>
            </p:cNvPr>
            <p:cNvCxnSpPr>
              <a:cxnSpLocks/>
              <a:stCxn id="299" idx="6"/>
              <a:endCxn id="285" idx="2"/>
            </p:cNvCxnSpPr>
            <p:nvPr userDrawn="1"/>
          </p:nvCxnSpPr>
          <p:spPr>
            <a:xfrm rot="9888766" flipV="1">
              <a:off x="195812" y="9829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E3C68231-6833-4A71-8D70-2FDA785E75BD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19075" y="7331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D9CD7D0-0695-45E6-A5B2-E61BCA117D5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 flipV="1">
              <a:off x="144246" y="11438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C75D059-62E1-441B-AA8C-810C3F290BB0}"/>
                </a:ext>
              </a:extLst>
            </p:cNvPr>
            <p:cNvCxnSpPr>
              <a:cxnSpLocks/>
              <a:stCxn id="287" idx="7"/>
              <a:endCxn id="286" idx="3"/>
            </p:cNvCxnSpPr>
            <p:nvPr userDrawn="1"/>
          </p:nvCxnSpPr>
          <p:spPr>
            <a:xfrm flipH="1">
              <a:off x="408479" y="12441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75847E8-F74B-4C15-A19B-2E1883A8786C}"/>
                </a:ext>
              </a:extLst>
            </p:cNvPr>
            <p:cNvCxnSpPr>
              <a:cxnSpLocks/>
              <a:stCxn id="286" idx="5"/>
              <a:endCxn id="285" idx="1"/>
            </p:cNvCxnSpPr>
            <p:nvPr userDrawn="1"/>
          </p:nvCxnSpPr>
          <p:spPr>
            <a:xfrm flipH="1" flipV="1">
              <a:off x="214589" y="11841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221C30D-171B-4371-B698-14C5B603E0BA}"/>
                </a:ext>
              </a:extLst>
            </p:cNvPr>
            <p:cNvCxnSpPr>
              <a:cxnSpLocks/>
              <a:stCxn id="286" idx="6"/>
            </p:cNvCxnSpPr>
            <p:nvPr userDrawn="1"/>
          </p:nvCxnSpPr>
          <p:spPr>
            <a:xfrm flipH="1" flipV="1">
              <a:off x="-21567" y="14836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65C46142-6B2F-4CA6-81BF-4CF154E4B796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 rot="9888766" flipV="1">
              <a:off x="1186271" y="5812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CA91E332-097F-4A3F-92A9-B008B6704173}"/>
                </a:ext>
              </a:extLst>
            </p:cNvPr>
            <p:cNvCxnSpPr>
              <a:cxnSpLocks/>
              <a:stCxn id="298" idx="2"/>
              <a:endCxn id="279" idx="6"/>
            </p:cNvCxnSpPr>
            <p:nvPr userDrawn="1"/>
          </p:nvCxnSpPr>
          <p:spPr>
            <a:xfrm rot="9888766" flipH="1" flipV="1">
              <a:off x="913060" y="5032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247D6126-2DE2-4400-B610-DB321D279158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>
              <a:off x="833817" y="678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C9592472-BB1F-4C9A-8536-E5BB23B65E41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 flipH="1">
              <a:off x="1268714" y="-223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04BA2BB1-C93B-460F-BE41-2B0712A935F3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4D5749A-ECD2-4129-AFF1-9EE593DEEA28}"/>
                </a:ext>
              </a:extLst>
            </p:cNvPr>
            <p:cNvCxnSpPr>
              <a:cxnSpLocks/>
              <a:stCxn id="303" idx="7"/>
              <a:endCxn id="280" idx="3"/>
            </p:cNvCxnSpPr>
            <p:nvPr userDrawn="1"/>
          </p:nvCxnSpPr>
          <p:spPr>
            <a:xfrm flipH="1">
              <a:off x="1761433" y="900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E4C6BB8F-257A-42C3-8B2D-13F066E42367}"/>
                </a:ext>
              </a:extLst>
            </p:cNvPr>
            <p:cNvCxnSpPr>
              <a:cxnSpLocks/>
              <a:stCxn id="303" idx="6"/>
              <a:endCxn id="281" idx="2"/>
            </p:cNvCxnSpPr>
            <p:nvPr userDrawn="1"/>
          </p:nvCxnSpPr>
          <p:spPr>
            <a:xfrm flipH="1" flipV="1">
              <a:off x="1583653" y="-52878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BBFDC4B-E2FD-4844-9829-EBA3AE3EC2B9}"/>
                </a:ext>
              </a:extLst>
            </p:cNvPr>
            <p:cNvCxnSpPr>
              <a:cxnSpLocks/>
              <a:stCxn id="303" idx="4"/>
            </p:cNvCxnSpPr>
            <p:nvPr userDrawn="1"/>
          </p:nvCxnSpPr>
          <p:spPr>
            <a:xfrm flipH="1" flipV="1">
              <a:off x="2122026" y="-911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DC0385F-D2FD-4678-BEF8-3A03E4C6EBE6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H="1">
              <a:off x="837766" y="-38718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A786C3D5-40F9-4F0B-A768-22A2B81FDEC8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 flipH="1">
              <a:off x="336994" y="583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D30D4FBD-D105-42FC-BE6A-07DF2BFA642A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V="1">
              <a:off x="38075" y="3886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08314A49-292C-43CA-8DA3-4383C9B7580F}"/>
                </a:ext>
              </a:extLst>
            </p:cNvPr>
            <p:cNvCxnSpPr>
              <a:cxnSpLocks/>
              <a:endCxn id="283" idx="5"/>
            </p:cNvCxnSpPr>
            <p:nvPr userDrawn="1"/>
          </p:nvCxnSpPr>
          <p:spPr>
            <a:xfrm>
              <a:off x="-6090" y="2819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2458C0-183C-442C-9C75-9B7C2F950B05}"/>
                </a:ext>
              </a:extLst>
            </p:cNvPr>
            <p:cNvCxnSpPr>
              <a:cxnSpLocks/>
              <a:endCxn id="283" idx="3"/>
            </p:cNvCxnSpPr>
            <p:nvPr userDrawn="1"/>
          </p:nvCxnSpPr>
          <p:spPr>
            <a:xfrm flipH="1">
              <a:off x="336994" y="-23344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C457C0DE-7369-4939-AE61-35C8EC8AD536}"/>
                </a:ext>
              </a:extLst>
            </p:cNvPr>
            <p:cNvCxnSpPr>
              <a:cxnSpLocks/>
              <a:stCxn id="287" idx="4"/>
              <a:endCxn id="299" idx="0"/>
            </p:cNvCxnSpPr>
            <p:nvPr userDrawn="1"/>
          </p:nvCxnSpPr>
          <p:spPr>
            <a:xfrm flipH="1" flipV="1">
              <a:off x="558578" y="9580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80A36FD-6073-41BD-8BD9-7DECEA858447}"/>
                </a:ext>
              </a:extLst>
            </p:cNvPr>
            <p:cNvCxnSpPr>
              <a:cxnSpLocks/>
              <a:endCxn id="285" idx="6"/>
            </p:cNvCxnSpPr>
            <p:nvPr userDrawn="1"/>
          </p:nvCxnSpPr>
          <p:spPr>
            <a:xfrm>
              <a:off x="-16940" y="11461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C654C56-3254-4D40-B16A-13CEF6C10B21}"/>
                </a:ext>
              </a:extLst>
            </p:cNvPr>
            <p:cNvCxnSpPr>
              <a:cxnSpLocks/>
              <a:stCxn id="285" idx="7"/>
            </p:cNvCxnSpPr>
            <p:nvPr userDrawn="1"/>
          </p:nvCxnSpPr>
          <p:spPr>
            <a:xfrm flipH="1">
              <a:off x="-28777" y="11992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A9B35DA0-3C6A-4F32-BF5A-8CCF63CDEB94}"/>
                </a:ext>
              </a:extLst>
            </p:cNvPr>
            <p:cNvSpPr/>
            <p:nvPr userDrawn="1"/>
          </p:nvSpPr>
          <p:spPr>
            <a:xfrm rot="8852236">
              <a:off x="1221594" y="12153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02340CA7-0628-47E8-9E85-4E04EE0B260A}"/>
                </a:ext>
              </a:extLst>
            </p:cNvPr>
            <p:cNvSpPr/>
            <p:nvPr userDrawn="1"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62209704-3AD7-43C9-B59C-9E551D89EC06}"/>
                </a:ext>
              </a:extLst>
            </p:cNvPr>
            <p:cNvSpPr/>
            <p:nvPr userDrawn="1"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77EE959B-90F5-419A-8805-02FF8AB0F22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24944D-B01E-453B-A636-EB7220C0F04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B70598B-2AD1-43CC-879E-434D630DD09A}"/>
                </a:ext>
              </a:extLst>
            </p:cNvPr>
            <p:cNvSpPr/>
            <p:nvPr userDrawn="1"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4777D0F8-2F6F-4212-8F64-0D043E36EF8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7B27A0DD-9073-4D73-A27F-D2CD8DDA10BE}"/>
                </a:ext>
              </a:extLst>
            </p:cNvPr>
            <p:cNvSpPr/>
            <p:nvPr userDrawn="1"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5DE3168-EF86-468B-BF0B-61FE1065885F}"/>
                </a:ext>
              </a:extLst>
            </p:cNvPr>
            <p:cNvSpPr/>
            <p:nvPr userDrawn="1"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F6D007E5-4230-4DB0-86CD-632369C9D1E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9E756F48-69B3-4E9D-8030-3B8592DC9A36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B53E0485-2F49-4228-A368-27CB0AFCFBB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48A37485-33E0-441A-A05E-8DE973D02B7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F45383A-FE62-42FC-A7E4-523EDE4EF502}"/>
                </a:ext>
              </a:extLst>
            </p:cNvPr>
            <p:cNvCxnSpPr>
              <a:cxnSpLocks/>
              <a:stCxn id="300" idx="2"/>
              <a:endCxn id="279" idx="7"/>
            </p:cNvCxnSpPr>
            <p:nvPr userDrawn="1"/>
          </p:nvCxnSpPr>
          <p:spPr>
            <a:xfrm rot="9888766" flipH="1">
              <a:off x="913165" y="6091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06C4E934-D177-426F-9379-39ACCBB8CBB4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H="1" flipV="1">
              <a:off x="1581021" y="-32362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0B59674A-1D7D-472A-A3E7-E932B263744F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ECA8F92-7836-41ED-9EC8-C7F25074E607}"/>
                </a:ext>
              </a:extLst>
            </p:cNvPr>
            <p:cNvCxnSpPr>
              <a:cxnSpLocks/>
              <a:stCxn id="303" idx="3"/>
            </p:cNvCxnSpPr>
            <p:nvPr userDrawn="1"/>
          </p:nvCxnSpPr>
          <p:spPr>
            <a:xfrm rot="9888766" flipH="1">
              <a:off x="2174347" y="-50442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E5A6100-2B9B-4030-AECE-BDC3233622B9}"/>
                </a:ext>
              </a:extLst>
            </p:cNvPr>
            <p:cNvCxnSpPr>
              <a:cxnSpLocks/>
              <a:stCxn id="303" idx="1"/>
              <a:endCxn id="313" idx="2"/>
            </p:cNvCxnSpPr>
            <p:nvPr userDrawn="1"/>
          </p:nvCxnSpPr>
          <p:spPr>
            <a:xfrm>
              <a:off x="2196830" y="799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09899D-19E1-4B75-AAE8-EA659B416F92}"/>
                </a:ext>
              </a:extLst>
            </p:cNvPr>
            <p:cNvCxnSpPr>
              <a:cxnSpLocks/>
              <a:stCxn id="313" idx="3"/>
              <a:endCxn id="280" idx="2"/>
            </p:cNvCxnSpPr>
            <p:nvPr userDrawn="1"/>
          </p:nvCxnSpPr>
          <p:spPr>
            <a:xfrm flipH="1">
              <a:off x="1780400" y="2999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6DEFC7A-DEA4-460F-938A-90926E79A0D0}"/>
                </a:ext>
              </a:extLst>
            </p:cNvPr>
            <p:cNvCxnSpPr>
              <a:cxnSpLocks/>
              <a:stCxn id="278" idx="7"/>
              <a:endCxn id="286" idx="2"/>
            </p:cNvCxnSpPr>
            <p:nvPr userDrawn="1"/>
          </p:nvCxnSpPr>
          <p:spPr>
            <a:xfrm flipH="1">
              <a:off x="427446" y="12954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5DD3E74-1AE9-43B6-93FA-911F61031228}"/>
                </a:ext>
              </a:extLst>
            </p:cNvPr>
            <p:cNvCxnSpPr>
              <a:cxnSpLocks/>
              <a:stCxn id="280" idx="1"/>
              <a:endCxn id="310" idx="4"/>
            </p:cNvCxnSpPr>
            <p:nvPr/>
          </p:nvCxnSpPr>
          <p:spPr>
            <a:xfrm>
              <a:off x="1776451" y="4909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15AC871D-02EF-41C3-941D-14A914C07B96}"/>
                </a:ext>
              </a:extLst>
            </p:cNvPr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129402E-4D4E-4C33-A05E-B6ED4F94DA77}"/>
                </a:ext>
              </a:extLst>
            </p:cNvPr>
            <p:cNvCxnSpPr>
              <a:cxnSpLocks/>
              <a:stCxn id="310" idx="6"/>
              <a:endCxn id="278" idx="1"/>
            </p:cNvCxnSpPr>
            <p:nvPr/>
          </p:nvCxnSpPr>
          <p:spPr>
            <a:xfrm flipH="1">
              <a:off x="1301700" y="8139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A725384-1A9A-4B26-9335-695B957379B3}"/>
                </a:ext>
              </a:extLst>
            </p:cNvPr>
            <p:cNvCxnSpPr>
              <a:cxnSpLocks/>
              <a:stCxn id="313" idx="4"/>
              <a:endCxn id="310" idx="2"/>
            </p:cNvCxnSpPr>
            <p:nvPr/>
          </p:nvCxnSpPr>
          <p:spPr>
            <a:xfrm flipH="1">
              <a:off x="2258351" y="3194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193B28E6-9F4D-4A39-A913-FE44B27B31B4}"/>
                </a:ext>
              </a:extLst>
            </p:cNvPr>
            <p:cNvSpPr/>
            <p:nvPr userDrawn="1"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DDD392E6-BA48-48D3-A378-812B1CF42DF3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61339" y="-8698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5A3548C6-2D44-49B8-831D-2A956FD743C3}"/>
                </a:ext>
              </a:extLst>
            </p:cNvPr>
            <p:cNvSpPr/>
            <p:nvPr userDrawn="1"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B477194E-6BF7-4F20-9349-2F440C78FA1A}"/>
                </a:ext>
              </a:extLst>
            </p:cNvPr>
            <p:cNvCxnSpPr>
              <a:cxnSpLocks/>
              <a:stCxn id="346" idx="7"/>
              <a:endCxn id="313" idx="0"/>
            </p:cNvCxnSpPr>
            <p:nvPr userDrawn="1"/>
          </p:nvCxnSpPr>
          <p:spPr>
            <a:xfrm flipH="1">
              <a:off x="2404670" y="579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650DCBD7-41BB-44B7-8AE5-726F3A9ACED4}"/>
                </a:ext>
              </a:extLst>
            </p:cNvPr>
            <p:cNvCxnSpPr>
              <a:cxnSpLocks/>
              <a:stCxn id="346" idx="5"/>
              <a:endCxn id="303" idx="1"/>
            </p:cNvCxnSpPr>
            <p:nvPr userDrawn="1"/>
          </p:nvCxnSpPr>
          <p:spPr>
            <a:xfrm flipH="1">
              <a:off x="2196830" y="223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94A52F1D-A8E0-4B79-AD02-40EE13ACFDCE}"/>
              </a:ext>
            </a:extLst>
          </p:cNvPr>
          <p:cNvGrpSpPr/>
          <p:nvPr userDrawn="1"/>
        </p:nvGrpSpPr>
        <p:grpSpPr>
          <a:xfrm flipH="1">
            <a:off x="9573659" y="-68234"/>
            <a:ext cx="2634356" cy="1640244"/>
            <a:chOff x="123623" y="79578"/>
            <a:chExt cx="2634356" cy="1640244"/>
          </a:xfrm>
        </p:grpSpPr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64AAE9F9-F4AC-4827-9ABB-A278AC7E3065}"/>
                </a:ext>
              </a:extLst>
            </p:cNvPr>
            <p:cNvCxnSpPr>
              <a:cxnSpLocks/>
              <a:stCxn id="425" idx="7"/>
              <a:endCxn id="423" idx="2"/>
            </p:cNvCxnSpPr>
            <p:nvPr userDrawn="1"/>
          </p:nvCxnSpPr>
          <p:spPr>
            <a:xfrm rot="9888766" flipV="1">
              <a:off x="1360767" y="7266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FE2930D1-CF2B-439A-B306-567FCD965EDF}"/>
                </a:ext>
              </a:extLst>
            </p:cNvPr>
            <p:cNvCxnSpPr>
              <a:cxnSpLocks/>
              <a:stCxn id="423" idx="4"/>
              <a:endCxn id="435" idx="1"/>
            </p:cNvCxnSpPr>
            <p:nvPr userDrawn="1"/>
          </p:nvCxnSpPr>
          <p:spPr>
            <a:xfrm rot="9888766">
              <a:off x="1146231" y="9508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8FF36ACF-649A-4CB1-8273-2DEBCD7980CF}"/>
                </a:ext>
              </a:extLst>
            </p:cNvPr>
            <p:cNvCxnSpPr>
              <a:cxnSpLocks/>
              <a:stCxn id="428" idx="2"/>
              <a:endCxn id="433" idx="6"/>
            </p:cNvCxnSpPr>
            <p:nvPr userDrawn="1"/>
          </p:nvCxnSpPr>
          <p:spPr>
            <a:xfrm>
              <a:off x="509383" y="5186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1C1DD5CB-803A-4C23-8C39-709D3E134DEB}"/>
                </a:ext>
              </a:extLst>
            </p:cNvPr>
            <p:cNvCxnSpPr>
              <a:cxnSpLocks/>
              <a:stCxn id="435" idx="5"/>
              <a:endCxn id="428" idx="1"/>
            </p:cNvCxnSpPr>
            <p:nvPr userDrawn="1"/>
          </p:nvCxnSpPr>
          <p:spPr>
            <a:xfrm flipH="1" flipV="1">
              <a:off x="505222" y="5510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5C49EA2F-4583-4BB5-B840-8874BA03CF21}"/>
                </a:ext>
              </a:extLst>
            </p:cNvPr>
            <p:cNvCxnSpPr>
              <a:cxnSpLocks/>
              <a:stCxn id="423" idx="5"/>
              <a:endCxn id="434" idx="1"/>
            </p:cNvCxnSpPr>
            <p:nvPr userDrawn="1"/>
          </p:nvCxnSpPr>
          <p:spPr>
            <a:xfrm rot="9888766">
              <a:off x="778173" y="10182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B1738490-84A0-497A-9C45-102DAE17ABAC}"/>
                </a:ext>
              </a:extLst>
            </p:cNvPr>
            <p:cNvCxnSpPr>
              <a:cxnSpLocks/>
              <a:stCxn id="428" idx="0"/>
              <a:endCxn id="434" idx="4"/>
            </p:cNvCxnSpPr>
            <p:nvPr userDrawn="1"/>
          </p:nvCxnSpPr>
          <p:spPr>
            <a:xfrm>
              <a:off x="479346" y="5710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280603F7-4888-4C9F-843F-03707A5BB7AE}"/>
                </a:ext>
              </a:extLst>
            </p:cNvPr>
            <p:cNvCxnSpPr>
              <a:cxnSpLocks/>
              <a:stCxn id="435" idx="3"/>
              <a:endCxn id="433" idx="0"/>
            </p:cNvCxnSpPr>
            <p:nvPr userDrawn="1"/>
          </p:nvCxnSpPr>
          <p:spPr>
            <a:xfrm rot="9888766" flipH="1">
              <a:off x="1052457" y="7417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9F176CF5-BC06-4C41-9205-0A86A10A7053}"/>
                </a:ext>
              </a:extLst>
            </p:cNvPr>
            <p:cNvCxnSpPr>
              <a:cxnSpLocks/>
              <a:stCxn id="423" idx="6"/>
              <a:endCxn id="432" idx="2"/>
            </p:cNvCxnSpPr>
            <p:nvPr userDrawn="1"/>
          </p:nvCxnSpPr>
          <p:spPr>
            <a:xfrm flipH="1" flipV="1">
              <a:off x="847363" y="13660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4D5D09F6-DCA4-431C-B181-2F7A401F0A78}"/>
                </a:ext>
              </a:extLst>
            </p:cNvPr>
            <p:cNvCxnSpPr>
              <a:cxnSpLocks/>
              <a:stCxn id="428" idx="7"/>
              <a:endCxn id="430" idx="3"/>
            </p:cNvCxnSpPr>
            <p:nvPr userDrawn="1"/>
          </p:nvCxnSpPr>
          <p:spPr>
            <a:xfrm flipH="1">
              <a:off x="351971" y="5668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EADE9C2B-A0BE-4EE5-A343-A54C5C1783CF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 rot="9888766" flipV="1">
              <a:off x="722319" y="10197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B9D12CD3-39AE-4C08-BB96-4AF703C35BDF}"/>
                </a:ext>
              </a:extLst>
            </p:cNvPr>
            <p:cNvCxnSpPr>
              <a:cxnSpLocks/>
              <a:stCxn id="427" idx="0"/>
              <a:endCxn id="433" idx="4"/>
            </p:cNvCxnSpPr>
            <p:nvPr userDrawn="1"/>
          </p:nvCxnSpPr>
          <p:spPr>
            <a:xfrm>
              <a:off x="961665" y="2392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CD1E4FC-F9E9-47BD-8CCA-45A60F971985}"/>
                </a:ext>
              </a:extLst>
            </p:cNvPr>
            <p:cNvCxnSpPr>
              <a:cxnSpLocks/>
              <a:stCxn id="434" idx="6"/>
              <a:endCxn id="430" idx="2"/>
            </p:cNvCxnSpPr>
            <p:nvPr userDrawn="1"/>
          </p:nvCxnSpPr>
          <p:spPr>
            <a:xfrm rot="9888766" flipV="1">
              <a:off x="348212" y="11353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9AE5CD1C-55DC-4C15-B2FF-A910C31EA3FB}"/>
                </a:ext>
              </a:extLst>
            </p:cNvPr>
            <p:cNvCxnSpPr>
              <a:cxnSpLocks/>
              <a:stCxn id="429" idx="0"/>
              <a:endCxn id="430" idx="4"/>
            </p:cNvCxnSpPr>
            <p:nvPr userDrawn="1"/>
          </p:nvCxnSpPr>
          <p:spPr>
            <a:xfrm>
              <a:off x="171475" y="8855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F5722ECB-C37E-40EA-8A64-9DB32C56C46C}"/>
                </a:ext>
              </a:extLst>
            </p:cNvPr>
            <p:cNvCxnSpPr>
              <a:cxnSpLocks/>
              <a:stCxn id="432" idx="1"/>
              <a:endCxn id="430" idx="5"/>
            </p:cNvCxnSpPr>
            <p:nvPr userDrawn="1"/>
          </p:nvCxnSpPr>
          <p:spPr>
            <a:xfrm flipH="1" flipV="1">
              <a:off x="296646" y="12962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64DA1FB6-BAC6-4844-AB2C-5A268FC07030}"/>
                </a:ext>
              </a:extLst>
            </p:cNvPr>
            <p:cNvCxnSpPr>
              <a:cxnSpLocks/>
              <a:stCxn id="432" idx="7"/>
              <a:endCxn id="431" idx="3"/>
            </p:cNvCxnSpPr>
            <p:nvPr userDrawn="1"/>
          </p:nvCxnSpPr>
          <p:spPr>
            <a:xfrm flipH="1">
              <a:off x="560879" y="13965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8E2BFD9E-B2A6-4D0D-AA33-CA11AA89597E}"/>
                </a:ext>
              </a:extLst>
            </p:cNvPr>
            <p:cNvCxnSpPr>
              <a:cxnSpLocks/>
              <a:stCxn id="431" idx="5"/>
              <a:endCxn id="430" idx="1"/>
            </p:cNvCxnSpPr>
            <p:nvPr userDrawn="1"/>
          </p:nvCxnSpPr>
          <p:spPr>
            <a:xfrm flipH="1" flipV="1">
              <a:off x="366989" y="13365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CD36DF3A-4276-4464-91CD-77CAADB314E3}"/>
                </a:ext>
              </a:extLst>
            </p:cNvPr>
            <p:cNvCxnSpPr>
              <a:cxnSpLocks/>
              <a:stCxn id="431" idx="6"/>
            </p:cNvCxnSpPr>
            <p:nvPr userDrawn="1"/>
          </p:nvCxnSpPr>
          <p:spPr>
            <a:xfrm flipH="1" flipV="1">
              <a:off x="130833" y="16360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BAA92504-9B47-499B-A030-2F8CB01AF83A}"/>
                </a:ext>
              </a:extLst>
            </p:cNvPr>
            <p:cNvCxnSpPr>
              <a:cxnSpLocks/>
              <a:stCxn id="424" idx="0"/>
              <a:endCxn id="423" idx="3"/>
            </p:cNvCxnSpPr>
            <p:nvPr userDrawn="1"/>
          </p:nvCxnSpPr>
          <p:spPr>
            <a:xfrm rot="9888766" flipV="1">
              <a:off x="1338671" y="7336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536ABAE3-F6C8-4CD0-9255-28C22843E680}"/>
                </a:ext>
              </a:extLst>
            </p:cNvPr>
            <p:cNvCxnSpPr>
              <a:cxnSpLocks/>
              <a:stCxn id="433" idx="2"/>
              <a:endCxn id="424" idx="6"/>
            </p:cNvCxnSpPr>
            <p:nvPr userDrawn="1"/>
          </p:nvCxnSpPr>
          <p:spPr>
            <a:xfrm rot="9888766" flipH="1" flipV="1">
              <a:off x="1065460" y="6556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A127C11B-0606-4824-A719-64C9D9CBC3F5}"/>
                </a:ext>
              </a:extLst>
            </p:cNvPr>
            <p:cNvCxnSpPr>
              <a:cxnSpLocks/>
              <a:stCxn id="427" idx="1"/>
              <a:endCxn id="424" idx="5"/>
            </p:cNvCxnSpPr>
            <p:nvPr userDrawn="1"/>
          </p:nvCxnSpPr>
          <p:spPr>
            <a:xfrm>
              <a:off x="986217" y="2202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151E67F-3700-400D-852C-697A37C3DA1D}"/>
                </a:ext>
              </a:extLst>
            </p:cNvPr>
            <p:cNvCxnSpPr>
              <a:cxnSpLocks/>
              <a:stCxn id="426" idx="7"/>
              <a:endCxn id="424" idx="3"/>
            </p:cNvCxnSpPr>
            <p:nvPr userDrawn="1"/>
          </p:nvCxnSpPr>
          <p:spPr>
            <a:xfrm flipH="1">
              <a:off x="1421114" y="1300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5BF99317-1401-4BF0-B65E-F7D994FE6CD3}"/>
                </a:ext>
              </a:extLst>
            </p:cNvPr>
            <p:cNvCxnSpPr>
              <a:cxnSpLocks/>
              <a:stCxn id="425" idx="6"/>
              <a:endCxn id="424" idx="2"/>
            </p:cNvCxnSpPr>
            <p:nvPr userDrawn="1"/>
          </p:nvCxnSpPr>
          <p:spPr>
            <a:xfrm rot="9888766">
              <a:off x="1443367" y="6167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1AA620D2-9A00-46A4-96CF-22DB2FECF458}"/>
                </a:ext>
              </a:extLst>
            </p:cNvPr>
            <p:cNvCxnSpPr>
              <a:cxnSpLocks/>
              <a:stCxn id="438" idx="7"/>
              <a:endCxn id="425" idx="3"/>
            </p:cNvCxnSpPr>
            <p:nvPr userDrawn="1"/>
          </p:nvCxnSpPr>
          <p:spPr>
            <a:xfrm flipH="1">
              <a:off x="1913833" y="2424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2FDFD141-FA63-4E05-960A-6D5618D80474}"/>
                </a:ext>
              </a:extLst>
            </p:cNvPr>
            <p:cNvCxnSpPr>
              <a:cxnSpLocks/>
              <a:stCxn id="438" idx="6"/>
              <a:endCxn id="426" idx="2"/>
            </p:cNvCxnSpPr>
            <p:nvPr userDrawn="1"/>
          </p:nvCxnSpPr>
          <p:spPr>
            <a:xfrm flipH="1" flipV="1">
              <a:off x="1736053" y="99522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8F94F9AA-B40E-4339-AB88-E1C883468D40}"/>
                </a:ext>
              </a:extLst>
            </p:cNvPr>
            <p:cNvCxnSpPr>
              <a:cxnSpLocks/>
              <a:stCxn id="438" idx="4"/>
            </p:cNvCxnSpPr>
            <p:nvPr userDrawn="1"/>
          </p:nvCxnSpPr>
          <p:spPr>
            <a:xfrm flipH="1" flipV="1">
              <a:off x="2274426" y="14329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086A817-0E2C-4225-AADB-479F35745904}"/>
                </a:ext>
              </a:extLst>
            </p:cNvPr>
            <p:cNvCxnSpPr>
              <a:cxnSpLocks/>
              <a:stCxn id="426" idx="6"/>
              <a:endCxn id="427" idx="2"/>
            </p:cNvCxnSpPr>
            <p:nvPr userDrawn="1"/>
          </p:nvCxnSpPr>
          <p:spPr>
            <a:xfrm flipH="1">
              <a:off x="990166" y="113682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23FA985B-EDC1-4DFF-98C8-19C469E434F6}"/>
                </a:ext>
              </a:extLst>
            </p:cNvPr>
            <p:cNvCxnSpPr>
              <a:cxnSpLocks/>
              <a:stCxn id="427" idx="6"/>
              <a:endCxn id="428" idx="3"/>
            </p:cNvCxnSpPr>
            <p:nvPr userDrawn="1"/>
          </p:nvCxnSpPr>
          <p:spPr>
            <a:xfrm flipH="1">
              <a:off x="489394" y="2107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A1D848CE-1454-4D09-971A-A2A30D4AC944}"/>
                </a:ext>
              </a:extLst>
            </p:cNvPr>
            <p:cNvCxnSpPr>
              <a:cxnSpLocks/>
              <a:stCxn id="429" idx="2"/>
              <a:endCxn id="428" idx="6"/>
            </p:cNvCxnSpPr>
            <p:nvPr userDrawn="1"/>
          </p:nvCxnSpPr>
          <p:spPr>
            <a:xfrm flipV="1">
              <a:off x="190475" y="5410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454744C5-E9F9-4B8D-8ED0-DC9EFB369215}"/>
                </a:ext>
              </a:extLst>
            </p:cNvPr>
            <p:cNvCxnSpPr>
              <a:cxnSpLocks/>
              <a:endCxn id="428" idx="5"/>
            </p:cNvCxnSpPr>
            <p:nvPr userDrawn="1"/>
          </p:nvCxnSpPr>
          <p:spPr>
            <a:xfrm>
              <a:off x="146310" y="4343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9136F6F0-5AF5-4232-A79D-193908A5BDB0}"/>
                </a:ext>
              </a:extLst>
            </p:cNvPr>
            <p:cNvCxnSpPr>
              <a:cxnSpLocks/>
              <a:endCxn id="428" idx="3"/>
            </p:cNvCxnSpPr>
            <p:nvPr userDrawn="1"/>
          </p:nvCxnSpPr>
          <p:spPr>
            <a:xfrm flipH="1">
              <a:off x="489394" y="129056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0B0B4F1A-6A95-4B8E-9765-B4EBCA78A357}"/>
                </a:ext>
              </a:extLst>
            </p:cNvPr>
            <p:cNvCxnSpPr>
              <a:cxnSpLocks/>
              <a:stCxn id="432" idx="4"/>
              <a:endCxn id="434" idx="0"/>
            </p:cNvCxnSpPr>
            <p:nvPr userDrawn="1"/>
          </p:nvCxnSpPr>
          <p:spPr>
            <a:xfrm flipH="1" flipV="1">
              <a:off x="710978" y="11104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C7E1FBD5-F114-4387-A178-18981E22974B}"/>
                </a:ext>
              </a:extLst>
            </p:cNvPr>
            <p:cNvCxnSpPr>
              <a:cxnSpLocks/>
              <a:endCxn id="430" idx="6"/>
            </p:cNvCxnSpPr>
            <p:nvPr userDrawn="1"/>
          </p:nvCxnSpPr>
          <p:spPr>
            <a:xfrm>
              <a:off x="135460" y="12985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B098E622-F75D-435C-AEDA-0B2B7B9C71C5}"/>
                </a:ext>
              </a:extLst>
            </p:cNvPr>
            <p:cNvCxnSpPr>
              <a:cxnSpLocks/>
              <a:stCxn id="430" idx="7"/>
            </p:cNvCxnSpPr>
            <p:nvPr userDrawn="1"/>
          </p:nvCxnSpPr>
          <p:spPr>
            <a:xfrm flipH="1">
              <a:off x="123623" y="13516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051CDAD3-F484-46D1-83A3-6A50EA3DED03}"/>
                </a:ext>
              </a:extLst>
            </p:cNvPr>
            <p:cNvSpPr/>
            <p:nvPr userDrawn="1"/>
          </p:nvSpPr>
          <p:spPr>
            <a:xfrm rot="8852236">
              <a:off x="1373994" y="13677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C1BE8703-0E1B-4B95-BFF9-374949BD9585}"/>
                </a:ext>
              </a:extLst>
            </p:cNvPr>
            <p:cNvSpPr/>
            <p:nvPr userDrawn="1"/>
          </p:nvSpPr>
          <p:spPr>
            <a:xfrm rot="9888766">
              <a:off x="1357156" y="6400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BAF651E-E4DC-474D-9B8C-9F288FC9941F}"/>
                </a:ext>
              </a:extLst>
            </p:cNvPr>
            <p:cNvSpPr/>
            <p:nvPr userDrawn="1"/>
          </p:nvSpPr>
          <p:spPr>
            <a:xfrm rot="9888766">
              <a:off x="1853143" y="5826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F6E3FCB0-09DF-4FDC-AD62-E0AD104CADAE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682949" y="79578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AD1ED283-3EA7-42A8-A035-4BB05C4064B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10509" y="1595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BA53649C-5900-4B00-9F1B-217CF88E8AD0}"/>
                </a:ext>
              </a:extLst>
            </p:cNvPr>
            <p:cNvSpPr/>
            <p:nvPr userDrawn="1"/>
          </p:nvSpPr>
          <p:spPr>
            <a:xfrm rot="9888766">
              <a:off x="425436" y="4871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32895BD8-A224-4642-A5EE-B463E7DE68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37371" y="8324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2D269516-246C-4E9E-A151-4262B778B830}"/>
                </a:ext>
              </a:extLst>
            </p:cNvPr>
            <p:cNvSpPr/>
            <p:nvPr userDrawn="1"/>
          </p:nvSpPr>
          <p:spPr>
            <a:xfrm rot="9888766">
              <a:off x="291281" y="12759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7EA3CCC8-94E9-47F5-80F2-43749B733D8D}"/>
                </a:ext>
              </a:extLst>
            </p:cNvPr>
            <p:cNvSpPr/>
            <p:nvPr userDrawn="1"/>
          </p:nvSpPr>
          <p:spPr>
            <a:xfrm rot="9888766">
              <a:off x="500189" y="16387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D5F06C1C-6BC7-477A-A619-9D178B9E7CA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94259" y="13460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DB6C6DC9-9E33-4056-8EBD-CAF0C8F5099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80695" y="6648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22C3C54A-C8C9-457F-A2C8-A389B03897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76874" y="10573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685F947-8A2F-430E-9645-B7C587BA4F49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039345" y="9433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29A4E603-5BCB-49F9-A219-36B1BDC84D73}"/>
                </a:ext>
              </a:extLst>
            </p:cNvPr>
            <p:cNvCxnSpPr>
              <a:cxnSpLocks/>
              <a:stCxn id="435" idx="2"/>
              <a:endCxn id="424" idx="7"/>
            </p:cNvCxnSpPr>
            <p:nvPr userDrawn="1"/>
          </p:nvCxnSpPr>
          <p:spPr>
            <a:xfrm rot="9888766" flipH="1">
              <a:off x="1065565" y="7615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D55D1753-699D-4A3D-A7DA-53F6DEE510EF}"/>
                </a:ext>
              </a:extLst>
            </p:cNvPr>
            <p:cNvCxnSpPr>
              <a:cxnSpLocks/>
              <a:stCxn id="425" idx="4"/>
              <a:endCxn id="426" idx="1"/>
            </p:cNvCxnSpPr>
            <p:nvPr userDrawn="1"/>
          </p:nvCxnSpPr>
          <p:spPr>
            <a:xfrm flipH="1" flipV="1">
              <a:off x="1733421" y="120038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0234853B-8EE4-4C6E-8A67-C38B1B0DA04C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298758" y="1919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C8EB4FE2-B2A4-448A-AE36-71287457E3E3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rot="9888766" flipH="1">
              <a:off x="2326747" y="101958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1D16E44E-B69B-4921-9C97-6FAAC0CC61C5}"/>
                </a:ext>
              </a:extLst>
            </p:cNvPr>
            <p:cNvCxnSpPr>
              <a:cxnSpLocks/>
              <a:stCxn id="438" idx="1"/>
              <a:endCxn id="447" idx="2"/>
            </p:cNvCxnSpPr>
            <p:nvPr userDrawn="1"/>
          </p:nvCxnSpPr>
          <p:spPr>
            <a:xfrm>
              <a:off x="2349230" y="2323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63B3537-85D9-4D45-971B-94B64821AE7E}"/>
                </a:ext>
              </a:extLst>
            </p:cNvPr>
            <p:cNvCxnSpPr>
              <a:cxnSpLocks/>
              <a:stCxn id="447" idx="3"/>
              <a:endCxn id="425" idx="2"/>
            </p:cNvCxnSpPr>
            <p:nvPr userDrawn="1"/>
          </p:nvCxnSpPr>
          <p:spPr>
            <a:xfrm flipH="1">
              <a:off x="1932800" y="4523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F6F217E5-8380-470E-8F95-3B9CAF4AAA98}"/>
                </a:ext>
              </a:extLst>
            </p:cNvPr>
            <p:cNvCxnSpPr>
              <a:cxnSpLocks/>
              <a:stCxn id="423" idx="7"/>
              <a:endCxn id="431" idx="2"/>
            </p:cNvCxnSpPr>
            <p:nvPr userDrawn="1"/>
          </p:nvCxnSpPr>
          <p:spPr>
            <a:xfrm flipH="1">
              <a:off x="579846" y="14478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86DE334F-626F-4242-A85E-4BB72961371A}"/>
                </a:ext>
              </a:extLst>
            </p:cNvPr>
            <p:cNvCxnSpPr>
              <a:cxnSpLocks/>
              <a:stCxn id="425" idx="1"/>
              <a:endCxn id="444" idx="4"/>
            </p:cNvCxnSpPr>
            <p:nvPr userDrawn="1"/>
          </p:nvCxnSpPr>
          <p:spPr>
            <a:xfrm>
              <a:off x="1928851" y="6433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4254907C-754D-4ED9-A0F7-77FA71EC5BE0}"/>
                </a:ext>
              </a:extLst>
            </p:cNvPr>
            <p:cNvSpPr/>
            <p:nvPr userDrawn="1"/>
          </p:nvSpPr>
          <p:spPr>
            <a:xfrm rot="8852236">
              <a:off x="2355801" y="9205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E4D5BA08-5F78-4753-B324-A53B7ABC9D00}"/>
                </a:ext>
              </a:extLst>
            </p:cNvPr>
            <p:cNvCxnSpPr>
              <a:cxnSpLocks/>
              <a:stCxn id="444" idx="6"/>
              <a:endCxn id="423" idx="1"/>
            </p:cNvCxnSpPr>
            <p:nvPr userDrawn="1"/>
          </p:nvCxnSpPr>
          <p:spPr>
            <a:xfrm flipH="1">
              <a:off x="1454100" y="9663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CDCA2494-8AB5-4B68-BF83-69502CA2A869}"/>
                </a:ext>
              </a:extLst>
            </p:cNvPr>
            <p:cNvCxnSpPr>
              <a:cxnSpLocks/>
              <a:stCxn id="447" idx="4"/>
              <a:endCxn id="444" idx="2"/>
            </p:cNvCxnSpPr>
            <p:nvPr userDrawn="1"/>
          </p:nvCxnSpPr>
          <p:spPr>
            <a:xfrm flipH="1">
              <a:off x="2410751" y="4718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7E3EF5E3-2EEC-4EF8-9231-900B1A17144C}"/>
                </a:ext>
              </a:extLst>
            </p:cNvPr>
            <p:cNvSpPr/>
            <p:nvPr userDrawn="1"/>
          </p:nvSpPr>
          <p:spPr>
            <a:xfrm rot="2181221">
              <a:off x="2509600" y="4180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AE46719B-86CF-49FD-95F7-E31F72C68B22}"/>
                </a:ext>
              </a:extLst>
            </p:cNvPr>
            <p:cNvCxnSpPr>
              <a:cxnSpLocks/>
              <a:endCxn id="428" idx="4"/>
            </p:cNvCxnSpPr>
            <p:nvPr userDrawn="1"/>
          </p:nvCxnSpPr>
          <p:spPr>
            <a:xfrm>
              <a:off x="213739" y="143702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327BF1A0-89B6-4675-881F-F3245531BA9A}"/>
                </a:ext>
              </a:extLst>
            </p:cNvPr>
            <p:cNvSpPr/>
            <p:nvPr userDrawn="1"/>
          </p:nvSpPr>
          <p:spPr>
            <a:xfrm rot="8852236">
              <a:off x="2698372" y="15143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834F05FD-89AC-4E32-8A59-ECC4C165E90E}"/>
                </a:ext>
              </a:extLst>
            </p:cNvPr>
            <p:cNvCxnSpPr>
              <a:cxnSpLocks/>
              <a:stCxn id="449" idx="7"/>
              <a:endCxn id="447" idx="0"/>
            </p:cNvCxnSpPr>
            <p:nvPr userDrawn="1"/>
          </p:nvCxnSpPr>
          <p:spPr>
            <a:xfrm flipH="1">
              <a:off x="2557070" y="2103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2E116837-245F-4751-ADDF-A1CFD40ABBDA}"/>
                </a:ext>
              </a:extLst>
            </p:cNvPr>
            <p:cNvCxnSpPr>
              <a:cxnSpLocks/>
              <a:stCxn id="449" idx="5"/>
              <a:endCxn id="438" idx="1"/>
            </p:cNvCxnSpPr>
            <p:nvPr userDrawn="1"/>
          </p:nvCxnSpPr>
          <p:spPr>
            <a:xfrm flipH="1">
              <a:off x="2349230" y="1747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6A6D89-45A1-4F7A-9D0C-EDD11307D6BF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62BC632-7DC1-4789-8CFC-CD5AFC3ABCAA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AAC13F6-2489-4DDA-A9B2-3067A1B8CAA3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97C8410-298D-4055-AA0A-57C75129C4D7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386457A-06F7-4F62-B11E-654FD4AEEA59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8E23FD4-7D2D-49A7-8750-6828324D2943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D054FEF-1615-47B3-977D-E6663964188E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E312D78-45B2-43E5-B6A7-32FBB158F93D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3F8CEFD-D4BD-4113-9ECA-07C92BFBB271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499953E-DF36-43C0-88A6-34B0E3D5BC3B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DC0C5D-21C1-4019-ABA1-012B17DA77FC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7720E7-E000-4A08-8CA5-62D23F338722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6A894D-E961-42D3-81AF-FC9EC6AA5636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7A6F6E6-25AB-4726-9450-BCFF40E212A5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4AB62C6-3F97-4F2D-B07B-94130854021F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27F97B2-FB8F-4594-B3BE-1A13857BDD13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2E1AD36-E1A9-450D-A199-D273981BE9C7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556C625-1CEC-4663-AC9C-9C45AF596EDB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31A7F20-0078-4EDA-A0C1-E367A0582342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057D6F-0187-413A-A041-3D75EEFC2A94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512CCA-B0B9-4941-B513-B835901D4C5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7EA50BD-A578-4D06-BB0C-9DC7B01FC034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8578C0F-649C-45AB-87F8-2252A3265CFD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73EB4D-A240-4E51-A50A-B435BE3A2D5C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27E5381-04D1-4225-8769-1B6B9480C7A0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746FBD-C785-43A8-A48B-34A14AF95516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6951640-64C0-4AD8-A442-D08334FF6FD1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59B76EA-5D51-41D6-A58C-5F8334DE937D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C9292B8-1E47-4B34-8FC0-97245BE9578A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ADFAEBF-02D7-44CD-BE5F-305B6E2F52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A4B4051-9A56-435E-840D-6C3C23050184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307BA00-107E-4562-88CB-DEA0D496D749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1DFAB2F-CF8B-44F2-9850-03F8AF098440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C85B09E-18C3-4D54-AA0A-14F26F9FFFCA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3BFC00-DCD5-4109-BE0D-BBB66C276072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F40DBEB-FAA5-4EAA-89F4-27A7CE21A297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E601845-E46E-419B-8F68-C56C73B3F51F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1D8C297-4E3E-4739-99E9-7D79A327AD6E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5BD0C1E-77F3-489E-9331-D144C7768558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316F845-3855-4D5B-835D-A0B62D513152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2745097-160A-4242-B146-2A008E56E28B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F7B2350-5A57-4E35-B744-F10FBB8A056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45F8280-4EFB-4995-9F18-181E864A0E70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37378C5-2E83-4344-BF87-0CC2F0422BA6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B029E3A-F23A-45C1-AF01-6A30EAD98C52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CAD99E0-7C29-4686-96D0-62897A6AE659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064CBE-03DE-4D9E-987A-66EDDE5C3459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5E50E75-E54D-4236-9C47-C231CAC0ACAA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20438D3-84FC-4F69-ACCB-416AED8C0CFF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31826D2-E95E-483E-8DBE-25AB9BBB1560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4FE5394-C20F-431D-B7DC-326378B3B088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EE429A1-541D-4C36-AE28-C8D51F3D554B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92B11CD-0752-425D-996F-AE3245F3065E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B920EAE-371D-4F78-AF0A-ED58DDC5567D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0F8AFA-1E3F-4BE8-8CAD-52FBEE5C5D8A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130AFE6-8E05-4B94-82AD-63B7251AA0DD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28163A8-99E9-40C3-822B-4807D28979D5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0EC36C8-56BA-46D6-A21B-89ECA9A2F98B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670C444-1B5E-44ED-9E89-AF428D1309D7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0679015-80D1-46EA-89FB-C1304E32BF38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147E92A-FE47-47D7-831F-DE7CE7A13521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CC1AC0F-96A8-4BD5-A222-0BB886D4763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D98587F-E9E8-4567-8781-8509E4EA0783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7E9BC41-A324-49C9-9989-67AC991C373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283073A-239A-42F7-8A6E-59F0C639DA8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C4FB963-302D-4267-ABF6-4DD1DE9601A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8E2EEDA-B07F-44CA-A478-4EC59941DB6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A48C406E-1EE2-419C-8BE0-C412F9459C0F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00750C3-A772-4D58-80E0-0F3CBD904B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1FC13AB-ACD3-4F14-A856-DEF609C6486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9BAB914-F0A8-4C08-BA8A-FB5A1DE53C7E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024B6F6-072B-40FD-B1CD-CD2F41798D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FD9F980-D0E7-4710-8474-8EDAAC86D6CE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13C95F5-5431-4138-82FD-CC36664D949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D56BF88-FC66-48FA-A395-1F4EF14C026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DE7D84A-D10E-4ECD-8C80-9EED7E811A5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D24F226-375A-43DB-A8F6-9064CD6B09B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8D9E11-3DFB-4032-9ED1-8303DB874326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C71A725-0490-413D-9111-BBED187F96C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9300FE5-A935-477E-A3A2-32D067237F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3740D16-F0C3-4D90-9C80-22F727410CB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8DC6666-76B2-476F-B5EB-F8ACEC05CF7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F489D69-D8F7-4EBF-8616-9EA043E94AE2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B3A6BD8-4E5D-46B5-A8AD-45B613BFA077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CFE58EF-307F-40BB-9E94-E23D748D3F9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EE79A11-F170-491D-B85E-2A70D006CFDE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D62C66-AF16-49EA-A400-3DC7D1E32C63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EB7A8D4-F92A-42F0-BB71-3716944B44EC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725B51A-A5F3-4B02-A866-3E16CF95FD01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10B811EB-E1EF-44B7-ACD8-8C8B26F26E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EC644678-7063-4E05-8F71-7E8F169222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573B538-F310-4901-99BE-304F1FD404E3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3735593-CB8F-4BB7-B972-79DC32DD930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DAF7968-A4B0-45E0-A053-7533854AB593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E43DE7B-97DD-4714-A6F3-095D4A6F879B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5A1851-7EBD-4D5C-BABA-1C1E5EDF1603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26F1F4D-9609-49E3-89A7-A2B90C60A087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5ED831D-5322-4592-BA34-FA8C27716A39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3ACA138-96B0-4207-9BD5-B3C4FFCADC96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CEAE538-EBDD-435F-A8BC-61F14B611A86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45F4B77-D16E-4396-85F2-DC44E4D02A5D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17EE279-85B7-4CBA-BA65-C77BF076004C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21447B-34B4-4C35-8AD2-E4A989DB3301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A5BA327-4620-4B50-AE52-36532DB25A6F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D5184DA-1F57-4024-B50B-95D8C1F9DE0F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6B9762A-F99F-45FE-8E32-C185318BD128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7504825-8572-430F-9180-A0CEC1440771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C904747-D6C8-40DB-9160-8A1B8DD51DDA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DD59FBD-119D-44DB-9E3D-659512EC5111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EDB7426-571E-467D-9B7F-AEE911FCA261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FC4367C-4926-400D-99A5-8BB3F3390ECB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60AFF29-8020-4540-88A3-7CAD329FF500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51DC980-D552-4FBB-939C-8ACCC7946C3F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5EE2C1B-242C-4D4B-968E-3C5924968090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F5A178E-A9BB-46B6-A201-D7ECFF0BBF2C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67574D6E-F1AE-412E-9D2C-80ED0B3DC4B8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95A90C5-37FE-462C-B9FE-A494BBDA1B53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E13F404-FDF4-4388-82C5-F3D821714087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861CD8D-DD34-4B8D-8211-D0C6361BAF0E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819493D-5DAF-46CF-98B9-A9E1A1285FEE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0C1F668-C79F-43F0-9017-A0A00E5D71E6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0D9C58B5-2839-4835-8B5F-3C9C1A9C456D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139E014-047A-44CE-84A5-E5C62A953703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8B9AB82-C919-4824-916C-C59BFD37B3CD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2593B35-C35B-4E49-A52D-A920F4357293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B74C72F-27F0-4B12-AECF-156E90BB3705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7303548-4318-495B-B67A-4710F4C9E3B9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7611D18-8033-4D20-A970-AB585C0A4084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72BBE39-D04D-49B6-B8BE-F2DE6AD267E2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C3E63C7-9731-4C71-B76B-A870231AEA85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BED1B4F-8BF3-4359-99B9-0969AFC23813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E9451F9-9F87-4366-A341-AE3107872EC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0F750A8-841B-4ADD-8FE7-34ED5B0D3841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7F52F4E-E8F2-4268-9C9A-96585C242F0A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B21FAE3-529D-4F1E-8258-B9F64DEB6D96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96F4C9-4A6D-48E2-B57D-606ED3A0AD6B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F8610D5-275F-4138-B1C3-7A31FD0921DC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5CED1A1-26E7-4A03-89F9-0856A393D754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C3D3819-C14E-4D73-8A82-F2BE846CB16F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8F5F6D4-A00C-463B-B8C0-552EA74777ED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50C833F-21C2-45DB-A44B-6E3AB7DD9FD1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5F541DC-69A8-4175-8C7A-D78AB99A1504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399575C-9F8F-438A-B74D-F0E9A19233D5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C9F7463-3A75-4EC3-ABF5-5D8CF6950C50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2A2AF494-1865-4518-AE99-D74391F87E9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1E773AC8-73D8-4BC5-A244-2E98D38B017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B7E1ED11-C28D-4153-B5BA-D07442B8A9C5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3EDD31E5-7F8C-469C-AADA-47C872D788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EEEB9E5-9B53-4016-BE6E-86B533B3E5CB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9DC0FB57-9D86-4019-9319-482ADD9BF2A4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ADDAF51-797F-4CA4-A251-CF00688F685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A8FFBCF2-8B4A-4C12-8808-455F6F551E6C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ABAD1B36-C878-4488-A8F9-F4F24A4E45C0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86C8E6CD-7A0B-488E-BFF0-4A105ADFA86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1D55C72-67BB-4E0D-8B75-7E56D521D89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33458A0F-3EBC-4AD2-9618-5BF28C4D01E7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22E06256-2354-48C8-81FA-D4F25430FDA1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DFDE8E0-D8B7-4F08-A3B3-78A18FE9C52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0E8F3FF-3CEC-4A91-BBFF-53AD04C312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5838E83D-3671-469D-985F-BEC091B7874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BC66DE4A-23D1-40BA-86A5-B7E5D30C67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00F1609D-54EC-4F7A-A097-5E34ECD898B8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3AACB750-E775-4631-A59D-79677CCC9B9D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EB26039-8B27-4436-B67D-BDFFED7CEFE4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FF4941D2-C21B-43AE-BC49-DC248DF591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9E18E30F-14C0-47D6-9BF7-9B0E4678B7F5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47208C46-E8DF-42E1-9337-1C60D4B0C5FE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BD88AC33-1639-4F47-84B2-7F9A7E6192EE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4921C51B-507F-4B38-8799-432D97AEAB38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8CB33B1-CD2C-4337-93FF-B0AE55A8E4F0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0036B86-00B1-4A15-A887-1C8FD24F2021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51C13A3-4AF5-4F10-AE6E-C716AF82C77C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02DCD13-65A8-4507-9430-DC888F9AB3DA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0267751D-234F-43EC-8CB3-A1490C98A767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3AB97B3-C90E-467A-B4EA-844E11591E48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90DC053-BA35-42B7-86BC-D72A42DAE2F6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BB6BE4B-7427-4FBC-951E-331BB943F778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F0E95818-5D23-448D-A6E1-A937389F8130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D12A92C1-0780-4D5C-B8B2-7F4868EA32B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21A1D674-0C1A-42EE-A5C4-38F10C7CF4E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E5991706-7D8D-49A2-BAF5-452B8455B3EC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64F6344-FCEF-4009-9CE4-F8FBA55D1E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3A827730-9575-4C49-BED2-BAB98E0B2C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005FE7DA-E716-4455-8F43-8D908A605B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49594E1-4041-4E92-B8B3-A891EC0581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0CC1D165-7523-42F8-BDE7-C09E423737B8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01809D7-69A2-456D-B9CB-CD5CE8981D21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7DEB8E5-06EB-4462-8F2F-507B9972E2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311709C-1FBE-4EBF-8C4B-094200B579D2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F20F7E0-954F-4AD3-AC0D-2A1D83EFEECB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4F5A4052-FECE-4568-986D-FF2FA7051506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B602BCE-6ACD-450B-AC92-82EE91E3D592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4277B453-F7CE-4C82-AD1D-C9618872083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897DF0AF-23F7-47A8-83D8-A797BD669B8B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1D82BBC8-6C11-4CAE-B345-030895BB454D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6708C2E-6550-40E9-AF5F-AB057C4EDBF3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C933B556-3554-4E92-A88E-708353656D99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5AAED15-F9E5-438D-81C3-6F2350589391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979670F-A226-445F-87BE-0EDA404539E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C3DCF77F-7EB5-4D09-B658-5AC9CDF13197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A0EC9F9-7A3D-4D3E-8F51-22E8F3FF9F76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E5B285C-491B-4D42-8A83-1D17F853756E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B94BD98-278C-4A47-9949-49987FC9194B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1BC6748-5005-463B-ADDB-6CD8EDC3D9E6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E57A417-C969-4A4B-A0DA-693318CEC0F5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45AD6383-C94F-4C9C-B60D-A6EFB3198D7C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10CF3434-4FC7-4349-A2AA-4A3DA56A6C16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8F595A8-8713-4A94-96F9-9DEF8744C37A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7631C7D-9EEF-4650-BCDD-28BEFACB6B0A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C11F5EA-4C6F-4C4B-AB59-6467B8806D2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27FAF4D5-B37F-4BC4-8279-CDBC72FBC8E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20B9E01-F380-4F5A-A128-5051AEEA05B1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CE1EE67B-63F6-49F9-B01D-84E5AA3015C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B633272-CDDF-4643-8E96-0E69E26B508C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216">
            <a:extLst>
              <a:ext uri="{FF2B5EF4-FFF2-40B4-BE49-F238E27FC236}">
                <a16:creationId xmlns:a16="http://schemas.microsoft.com/office/drawing/2014/main" id="{A93A0354-2687-4B75-81A7-A8072F1BC99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CC07AD6-9B7B-4F82-A681-2DF36F226EB3}"/>
                </a:ext>
              </a:extLst>
            </p:cNvPr>
            <p:cNvCxnSpPr>
              <a:cxnSpLocks/>
              <a:stCxn id="281" idx="7"/>
              <a:endCxn id="27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9F0B30D-5D1D-45D2-82DF-10C1AFD89F54}"/>
                </a:ext>
              </a:extLst>
            </p:cNvPr>
            <p:cNvCxnSpPr>
              <a:cxnSpLocks/>
              <a:stCxn id="279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01CAF030-2C10-4C83-BAA2-5BB6EA477CDD}"/>
                </a:ext>
              </a:extLst>
            </p:cNvPr>
            <p:cNvCxnSpPr>
              <a:cxnSpLocks/>
              <a:stCxn id="284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EC820E7-0700-4BD1-92FE-DED231C50008}"/>
                </a:ext>
              </a:extLst>
            </p:cNvPr>
            <p:cNvCxnSpPr>
              <a:cxnSpLocks/>
              <a:stCxn id="298" idx="5"/>
              <a:endCxn id="28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AF163596-75A8-4537-9E5B-2DD50101FD0A}"/>
                </a:ext>
              </a:extLst>
            </p:cNvPr>
            <p:cNvCxnSpPr>
              <a:cxnSpLocks/>
              <a:stCxn id="279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95EFD9B9-1375-467F-9E23-96880F6D3ECB}"/>
                </a:ext>
              </a:extLst>
            </p:cNvPr>
            <p:cNvCxnSpPr>
              <a:cxnSpLocks/>
              <a:stCxn id="284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0AB135D-E9EC-44D0-9157-59B971AF415D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A4B8596-A3B9-43CC-912A-8D3308DDC71E}"/>
                </a:ext>
              </a:extLst>
            </p:cNvPr>
            <p:cNvCxnSpPr>
              <a:cxnSpLocks/>
              <a:stCxn id="404" idx="7"/>
              <a:endCxn id="28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9A9BF639-9C64-46E1-A5AC-83D592382C73}"/>
                </a:ext>
              </a:extLst>
            </p:cNvPr>
            <p:cNvCxnSpPr>
              <a:cxnSpLocks/>
              <a:stCxn id="284" idx="7"/>
              <a:endCxn id="28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E26D96E3-49CA-4158-B064-E417086598CC}"/>
                </a:ext>
              </a:extLst>
            </p:cNvPr>
            <p:cNvCxnSpPr>
              <a:cxnSpLocks/>
              <a:stCxn id="28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11B573A-E05B-432D-9A0A-181EC0026387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948FAFD-9608-41A5-B712-131AE00792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0F91089-6159-4A00-AB22-14C9B5CBCA13}"/>
                </a:ext>
              </a:extLst>
            </p:cNvPr>
            <p:cNvCxnSpPr>
              <a:cxnSpLocks/>
              <a:stCxn id="297" idx="6"/>
              <a:endCxn id="28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74EE683A-E741-41AC-AEEE-99EDD23B3F51}"/>
                </a:ext>
              </a:extLst>
            </p:cNvPr>
            <p:cNvCxnSpPr>
              <a:cxnSpLocks/>
              <a:stCxn id="285" idx="0"/>
              <a:endCxn id="28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56C10DAD-DCC4-4785-B866-77C5CDBDA72D}"/>
                </a:ext>
              </a:extLst>
            </p:cNvPr>
            <p:cNvCxnSpPr>
              <a:cxnSpLocks/>
              <a:stCxn id="288" idx="1"/>
              <a:endCxn id="28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62E05A1B-5B10-41DC-B18E-0AC5720B98AF}"/>
                </a:ext>
              </a:extLst>
            </p:cNvPr>
            <p:cNvCxnSpPr>
              <a:cxnSpLocks/>
              <a:stCxn id="288" idx="0"/>
              <a:endCxn id="28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7A76CF74-2C36-42FC-9F18-FCA36A274B01}"/>
                </a:ext>
              </a:extLst>
            </p:cNvPr>
            <p:cNvCxnSpPr>
              <a:cxnSpLocks/>
              <a:stCxn id="287" idx="2"/>
              <a:endCxn id="28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2C1CEA6C-9704-436F-9B16-D5CD852F06EF}"/>
                </a:ext>
              </a:extLst>
            </p:cNvPr>
            <p:cNvCxnSpPr>
              <a:cxnSpLocks/>
              <a:stCxn id="287" idx="7"/>
              <a:endCxn id="42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792D9CB8-8BE0-4EBA-9B89-B0183F56C6CB}"/>
                </a:ext>
              </a:extLst>
            </p:cNvPr>
            <p:cNvCxnSpPr>
              <a:cxnSpLocks/>
              <a:stCxn id="287" idx="6"/>
              <a:endCxn id="29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D0F76799-51CB-4BB9-A524-3D9837B0327F}"/>
                </a:ext>
              </a:extLst>
            </p:cNvPr>
            <p:cNvCxnSpPr>
              <a:cxnSpLocks/>
              <a:stCxn id="294" idx="7"/>
              <a:endCxn id="29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73F81D86-59B4-41C8-B71D-C1233DF89F07}"/>
                </a:ext>
              </a:extLst>
            </p:cNvPr>
            <p:cNvCxnSpPr>
              <a:cxnSpLocks/>
              <a:stCxn id="280" idx="0"/>
              <a:endCxn id="27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A29C7661-32D0-4070-A60D-8812F08D9553}"/>
                </a:ext>
              </a:extLst>
            </p:cNvPr>
            <p:cNvCxnSpPr>
              <a:cxnSpLocks/>
              <a:stCxn id="296" idx="2"/>
              <a:endCxn id="28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0CFDEB5-8BD6-4B0E-920C-24D6A09B3F96}"/>
                </a:ext>
              </a:extLst>
            </p:cNvPr>
            <p:cNvCxnSpPr>
              <a:cxnSpLocks/>
              <a:stCxn id="283" idx="1"/>
              <a:endCxn id="28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EBF05BC-BDCF-4ED2-9D19-1952C482B3DA}"/>
                </a:ext>
              </a:extLst>
            </p:cNvPr>
            <p:cNvCxnSpPr>
              <a:cxnSpLocks/>
              <a:stCxn id="282" idx="7"/>
              <a:endCxn id="28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5E41A46-E730-4BDB-9452-784BCDBB33C3}"/>
                </a:ext>
              </a:extLst>
            </p:cNvPr>
            <p:cNvCxnSpPr>
              <a:cxnSpLocks/>
              <a:stCxn id="281" idx="6"/>
              <a:endCxn id="28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E2FB429-AEDA-432F-B37E-50F4871C0365}"/>
                </a:ext>
              </a:extLst>
            </p:cNvPr>
            <p:cNvCxnSpPr>
              <a:cxnSpLocks/>
              <a:stCxn id="301" idx="7"/>
              <a:endCxn id="28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1CC9691F-489B-4390-9DE1-E1011A7FAC4A}"/>
                </a:ext>
              </a:extLst>
            </p:cNvPr>
            <p:cNvCxnSpPr>
              <a:cxnSpLocks/>
              <a:stCxn id="301" idx="6"/>
              <a:endCxn id="28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EA1AC0D-3354-41AB-8AC8-ADF4BD8915B3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25A6F784-BFC5-4301-80B3-14793CDF9D53}"/>
                </a:ext>
              </a:extLst>
            </p:cNvPr>
            <p:cNvCxnSpPr>
              <a:cxnSpLocks/>
              <a:stCxn id="28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93EA3626-D595-4DCD-989D-13B860D94A44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AA1DC40D-2213-4B14-8112-09C7A2865BD0}"/>
                </a:ext>
              </a:extLst>
            </p:cNvPr>
            <p:cNvCxnSpPr>
              <a:cxnSpLocks/>
              <a:stCxn id="28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92997EF-6D7E-4C87-8D00-2F1ACB5AA962}"/>
                </a:ext>
              </a:extLst>
            </p:cNvPr>
            <p:cNvCxnSpPr>
              <a:cxnSpLocks/>
              <a:stCxn id="282" idx="6"/>
              <a:endCxn id="28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D79DE1C7-883C-47F4-8E70-58B4EB328FE5}"/>
                </a:ext>
              </a:extLst>
            </p:cNvPr>
            <p:cNvCxnSpPr>
              <a:cxnSpLocks/>
              <a:stCxn id="283" idx="6"/>
              <a:endCxn id="28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AAFFB451-B1DC-4495-B341-6445EE8FC1C9}"/>
                </a:ext>
              </a:extLst>
            </p:cNvPr>
            <p:cNvCxnSpPr>
              <a:cxnSpLocks/>
              <a:stCxn id="285" idx="2"/>
              <a:endCxn id="28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D0B2ED9C-A273-40CD-A70E-F3C04E316367}"/>
                </a:ext>
              </a:extLst>
            </p:cNvPr>
            <p:cNvCxnSpPr>
              <a:cxnSpLocks/>
              <a:stCxn id="306" idx="0"/>
              <a:endCxn id="28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A82FB7B0-F1F9-40A2-981C-E300FB4AB433}"/>
                </a:ext>
              </a:extLst>
            </p:cNvPr>
            <p:cNvCxnSpPr>
              <a:cxnSpLocks/>
              <a:endCxn id="28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9EAA0FA-7783-40A6-A1D6-02C0356587F2}"/>
                </a:ext>
              </a:extLst>
            </p:cNvPr>
            <p:cNvCxnSpPr>
              <a:cxnSpLocks/>
              <a:stCxn id="306" idx="2"/>
              <a:endCxn id="28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DF7C2EC-B2C6-4779-81E6-3FAFD227A155}"/>
                </a:ext>
              </a:extLst>
            </p:cNvPr>
            <p:cNvCxnSpPr>
              <a:cxnSpLocks/>
              <a:stCxn id="288" idx="2"/>
              <a:endCxn id="28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B73CE0F-5857-4FBE-9AA5-1C086D8C8579}"/>
                </a:ext>
              </a:extLst>
            </p:cNvPr>
            <p:cNvCxnSpPr>
              <a:cxnSpLocks/>
              <a:stCxn id="28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6750EFA-B553-44AA-BD0E-2F90E984FCA7}"/>
                </a:ext>
              </a:extLst>
            </p:cNvPr>
            <p:cNvCxnSpPr>
              <a:cxnSpLocks/>
              <a:stCxn id="28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042CC6A0-33D2-43B2-87FB-EFA2486811A5}"/>
                </a:ext>
              </a:extLst>
            </p:cNvPr>
            <p:cNvCxnSpPr>
              <a:cxnSpLocks/>
              <a:stCxn id="289" idx="2"/>
              <a:endCxn id="28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F72EFF0-E6EC-44B8-8475-8D1D7C14CDD1}"/>
                </a:ext>
              </a:extLst>
            </p:cNvPr>
            <p:cNvCxnSpPr>
              <a:cxnSpLocks/>
              <a:stCxn id="294" idx="4"/>
              <a:endCxn id="28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103CFC0-6C29-499B-AD29-181247A3253F}"/>
                </a:ext>
              </a:extLst>
            </p:cNvPr>
            <p:cNvCxnSpPr>
              <a:cxnSpLocks/>
              <a:stCxn id="293" idx="3"/>
              <a:endCxn id="28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C11A6C73-62CF-42DA-9BB3-78A541EF9DD4}"/>
                </a:ext>
              </a:extLst>
            </p:cNvPr>
            <p:cNvCxnSpPr>
              <a:cxnSpLocks/>
              <a:stCxn id="293" idx="2"/>
              <a:endCxn id="29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C9F5E034-3384-4868-B51D-0EF3FE4B1792}"/>
                </a:ext>
              </a:extLst>
            </p:cNvPr>
            <p:cNvCxnSpPr>
              <a:cxnSpLocks/>
              <a:stCxn id="293" idx="1"/>
              <a:endCxn id="29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6E3F94C-B647-4CF0-AEF4-51CE460B6DA4}"/>
                </a:ext>
              </a:extLst>
            </p:cNvPr>
            <p:cNvCxnSpPr>
              <a:cxnSpLocks/>
              <a:stCxn id="291" idx="1"/>
              <a:endCxn id="29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A5A3A9FA-4DB7-4899-94CD-6831B6F1D132}"/>
                </a:ext>
              </a:extLst>
            </p:cNvPr>
            <p:cNvCxnSpPr>
              <a:cxnSpLocks/>
              <a:stCxn id="291" idx="0"/>
              <a:endCxn id="29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B265748-D260-46F1-A07B-B7E62DF572FA}"/>
                </a:ext>
              </a:extLst>
            </p:cNvPr>
            <p:cNvCxnSpPr>
              <a:cxnSpLocks/>
              <a:stCxn id="363" idx="7"/>
              <a:endCxn id="42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AC966C4B-F642-4553-9E7F-D6F6DE484E1E}"/>
                </a:ext>
              </a:extLst>
            </p:cNvPr>
            <p:cNvCxnSpPr>
              <a:cxnSpLocks/>
              <a:endCxn id="29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5F56F1BD-37DE-4583-920D-EDDFBE266103}"/>
                </a:ext>
              </a:extLst>
            </p:cNvPr>
            <p:cNvCxnSpPr>
              <a:cxnSpLocks/>
              <a:stCxn id="363" idx="0"/>
              <a:endCxn id="42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EE7AFFC2-B8F8-4AFD-B696-7BD0837B44BD}"/>
                </a:ext>
              </a:extLst>
            </p:cNvPr>
            <p:cNvCxnSpPr>
              <a:cxnSpLocks/>
              <a:stCxn id="375" idx="0"/>
              <a:endCxn id="42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969F3B65-E810-489E-A445-E77720D20165}"/>
                </a:ext>
              </a:extLst>
            </p:cNvPr>
            <p:cNvCxnSpPr>
              <a:cxnSpLocks/>
              <a:stCxn id="375" idx="1"/>
              <a:endCxn id="29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B0BC112-A9C9-48B5-A6C1-4030CB95A28E}"/>
                </a:ext>
              </a:extLst>
            </p:cNvPr>
            <p:cNvCxnSpPr>
              <a:cxnSpLocks/>
              <a:stCxn id="292" idx="2"/>
              <a:endCxn id="29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934F7A6-399A-4CAC-A7E9-0BEB6E3ABF2D}"/>
                </a:ext>
              </a:extLst>
            </p:cNvPr>
            <p:cNvCxnSpPr>
              <a:cxnSpLocks/>
              <a:stCxn id="291" idx="2"/>
              <a:endCxn id="29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8C5C9ECE-0069-4B5E-9CCE-19B46B9C941C}"/>
                </a:ext>
              </a:extLst>
            </p:cNvPr>
            <p:cNvCxnSpPr>
              <a:cxnSpLocks/>
              <a:stCxn id="290" idx="1"/>
              <a:endCxn id="29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15F4530F-E483-40B9-88CD-C9476422E32F}"/>
                </a:ext>
              </a:extLst>
            </p:cNvPr>
            <p:cNvCxnSpPr>
              <a:cxnSpLocks/>
              <a:stCxn id="290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8274BE7-0BBC-4EE9-B660-FFBF06EE36D5}"/>
                </a:ext>
              </a:extLst>
            </p:cNvPr>
            <p:cNvCxnSpPr>
              <a:cxnSpLocks/>
              <a:stCxn id="293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0BE2AC43-6ED1-4734-9019-8890AB14F57C}"/>
                </a:ext>
              </a:extLst>
            </p:cNvPr>
            <p:cNvCxnSpPr>
              <a:cxnSpLocks/>
              <a:stCxn id="289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FBDBEEAC-A05D-45C3-94F5-81CB8E365434}"/>
                </a:ext>
              </a:extLst>
            </p:cNvPr>
            <p:cNvCxnSpPr>
              <a:cxnSpLocks/>
              <a:stCxn id="290" idx="7"/>
              <a:endCxn id="29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E4942A7A-00B9-48C7-8A5D-543DE034D568}"/>
                </a:ext>
              </a:extLst>
            </p:cNvPr>
            <p:cNvCxnSpPr>
              <a:cxnSpLocks/>
              <a:stCxn id="288" idx="7"/>
              <a:endCxn id="29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906F2FA8-D822-486C-B518-F0178594347E}"/>
                </a:ext>
              </a:extLst>
            </p:cNvPr>
            <p:cNvCxnSpPr>
              <a:cxnSpLocks/>
              <a:endCxn id="29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E04135AD-B34E-4C86-AE95-B91ED87D97D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8C5492B1-9DA0-4566-AB89-4C3E942CFC6C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30BDA989-BB89-4A73-9463-FBB3DE9CAE52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9410E2AC-D6AB-461E-885D-A3D40782AB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15DDC6F-E401-4AC2-81B6-47486358B73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1A58AE3-7F6F-47E6-950F-C1D07CA631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C52BF545-6D1B-4DC6-B148-6B7619A7D8B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2FA6CD32-4868-4861-A413-A22D9747374F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3DC86FF1-EF7B-49A4-8B8D-572E497E48B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97186B5D-71E6-4754-A38C-299230BF8D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398D9-3B32-4949-A360-59A3B04505A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EB23C537-8A55-40FD-9D25-46F47EE25A0A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2A8671FC-2DD8-4132-AD26-F6E446F3F53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186ABEF3-0B35-4039-A786-B65F7B13ABA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7BDA52-027F-473E-9F7B-CD41955213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BD262F9-1571-4795-9B1F-B3C108AA58F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AED8A0C-A2D6-4093-AC16-074E30A6F1E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CA917DF-8980-47F7-99A7-9BF89F3DDA3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0B3F6E6-2F47-4C22-B19E-E352A509A5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0EE9B063-0452-4976-B9DE-023F10114F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7E184B9C-2883-4B1E-AB02-A0C0E00F120A}"/>
                </a:ext>
              </a:extLst>
            </p:cNvPr>
            <p:cNvCxnSpPr>
              <a:cxnSpLocks/>
              <a:stCxn id="298" idx="2"/>
              <a:endCxn id="28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1E4CB873-E45B-4AC4-B721-87D85D6CC0AF}"/>
                </a:ext>
              </a:extLst>
            </p:cNvPr>
            <p:cNvCxnSpPr>
              <a:cxnSpLocks/>
              <a:stCxn id="281" idx="4"/>
              <a:endCxn id="28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A055FA6-A716-4E54-9407-7435933906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5C74136-4162-4A64-B85E-586C91BFCCF6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A0E9EDB8-8C42-473D-8C66-7867496BA187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55D9255-3AF7-4C41-AE1F-8409B32F04C3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4344FD83-9983-4424-AAA6-148AE4CCFAD9}"/>
                </a:ext>
              </a:extLst>
            </p:cNvPr>
            <p:cNvCxnSpPr>
              <a:cxnSpLocks/>
              <a:endCxn id="28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8D4CFF2-1DBE-4876-B3BF-8A7776EF415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0F2AD8D5-59DD-42AF-8A54-081DDAA505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44FA6C2-DCD5-48E6-9B87-9C33B7C104C9}"/>
                </a:ext>
              </a:extLst>
            </p:cNvPr>
            <p:cNvCxnSpPr>
              <a:cxnSpLocks/>
              <a:stCxn id="306" idx="1"/>
              <a:endCxn id="28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C17BC5D-1968-4A00-9612-60AF3C1DC048}"/>
                </a:ext>
              </a:extLst>
            </p:cNvPr>
            <p:cNvCxnSpPr>
              <a:cxnSpLocks/>
              <a:endCxn id="36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8C26D02-86DC-4F20-AD2A-20EE17100464}"/>
                </a:ext>
              </a:extLst>
            </p:cNvPr>
            <p:cNvCxnSpPr>
              <a:cxnSpLocks/>
              <a:endCxn id="37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B901A91C-F420-44C0-A758-2D50358BB2CF}"/>
                </a:ext>
              </a:extLst>
            </p:cNvPr>
            <p:cNvCxnSpPr>
              <a:cxnSpLocks/>
              <a:stCxn id="360" idx="0"/>
              <a:endCxn id="37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89DB2A7-80EE-4CFF-AC06-49621DD9B1D1}"/>
                </a:ext>
              </a:extLst>
            </p:cNvPr>
            <p:cNvCxnSpPr>
              <a:cxnSpLocks/>
              <a:stCxn id="426" idx="2"/>
              <a:endCxn id="36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998575A5-C5D1-4804-B4EB-7907C235F278}"/>
                </a:ext>
              </a:extLst>
            </p:cNvPr>
            <p:cNvCxnSpPr>
              <a:cxnSpLocks/>
              <a:stCxn id="360" idx="7"/>
              <a:endCxn id="36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EA80B120-CD43-41C6-AC7B-E7CD8E94F0C4}"/>
                </a:ext>
              </a:extLst>
            </p:cNvPr>
            <p:cNvCxnSpPr>
              <a:cxnSpLocks/>
              <a:endCxn id="37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8C8C297-0234-4A22-A5F7-1B79EEC2A404}"/>
                </a:ext>
              </a:extLst>
            </p:cNvPr>
            <p:cNvCxnSpPr>
              <a:cxnSpLocks/>
              <a:stCxn id="375" idx="6"/>
              <a:endCxn id="36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FFF6B43D-DCD2-411F-98EE-485281DB961A}"/>
                </a:ext>
              </a:extLst>
            </p:cNvPr>
            <p:cNvCxnSpPr>
              <a:cxnSpLocks/>
              <a:stCxn id="361" idx="0"/>
              <a:endCxn id="36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6138CA4-90DD-4B41-9514-5327FF10A391}"/>
                </a:ext>
              </a:extLst>
            </p:cNvPr>
            <p:cNvCxnSpPr>
              <a:cxnSpLocks/>
              <a:stCxn id="364" idx="1"/>
              <a:endCxn id="36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1387748F-CA4F-45D8-85AF-1FBE8B866CA3}"/>
                </a:ext>
              </a:extLst>
            </p:cNvPr>
            <p:cNvCxnSpPr>
              <a:cxnSpLocks/>
              <a:stCxn id="364" idx="0"/>
              <a:endCxn id="36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72956221-B676-447C-B9DD-085A3BB85F21}"/>
                </a:ext>
              </a:extLst>
            </p:cNvPr>
            <p:cNvCxnSpPr>
              <a:cxnSpLocks/>
              <a:stCxn id="363" idx="2"/>
              <a:endCxn id="36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919CFFE-9B03-43F7-BB98-9DCE4363A413}"/>
                </a:ext>
              </a:extLst>
            </p:cNvPr>
            <p:cNvCxnSpPr>
              <a:cxnSpLocks/>
              <a:stCxn id="363" idx="7"/>
              <a:endCxn id="37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CE6DAF90-054B-45FD-A8BE-AA4AD3F7304B}"/>
                </a:ext>
              </a:extLst>
            </p:cNvPr>
            <p:cNvCxnSpPr>
              <a:cxnSpLocks/>
              <a:stCxn id="363" idx="6"/>
              <a:endCxn id="37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B446FD8-EC95-4A59-81DC-AA0905A8FEA0}"/>
                </a:ext>
              </a:extLst>
            </p:cNvPr>
            <p:cNvCxnSpPr>
              <a:cxnSpLocks/>
              <a:stCxn id="370" idx="7"/>
              <a:endCxn id="37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D11C0E1F-126C-4C7C-9359-0B0EB7E23951}"/>
                </a:ext>
              </a:extLst>
            </p:cNvPr>
            <p:cNvCxnSpPr>
              <a:cxnSpLocks/>
              <a:stCxn id="427" idx="1"/>
              <a:endCxn id="36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1B077D1-AE77-4790-A4D3-EDDAFBE4AD79}"/>
                </a:ext>
              </a:extLst>
            </p:cNvPr>
            <p:cNvCxnSpPr>
              <a:cxnSpLocks/>
              <a:endCxn id="36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6A0B4EC-A9D5-4874-85D0-4DD07D4D5357}"/>
                </a:ext>
              </a:extLst>
            </p:cNvPr>
            <p:cNvCxnSpPr>
              <a:cxnSpLocks/>
              <a:stCxn id="361" idx="2"/>
              <a:endCxn id="36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0AF63E9-A691-4C2B-96DC-E0A55EFE79B8}"/>
                </a:ext>
              </a:extLst>
            </p:cNvPr>
            <p:cNvCxnSpPr>
              <a:cxnSpLocks/>
              <a:stCxn id="376" idx="0"/>
              <a:endCxn id="36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C98890E5-F733-4BD1-9F15-A377B562DE6C}"/>
                </a:ext>
              </a:extLst>
            </p:cNvPr>
            <p:cNvCxnSpPr>
              <a:cxnSpLocks/>
              <a:endCxn id="36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52932B9-3B9C-47F5-A4E7-1273B9D16590}"/>
                </a:ext>
              </a:extLst>
            </p:cNvPr>
            <p:cNvCxnSpPr>
              <a:cxnSpLocks/>
              <a:stCxn id="376" idx="2"/>
              <a:endCxn id="36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CEF81320-CCA6-48C5-90ED-C2CF9F3BB076}"/>
                </a:ext>
              </a:extLst>
            </p:cNvPr>
            <p:cNvCxnSpPr>
              <a:cxnSpLocks/>
              <a:stCxn id="364" idx="2"/>
              <a:endCxn id="36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F7D6AFDB-8233-411A-AAD8-5F807321294C}"/>
                </a:ext>
              </a:extLst>
            </p:cNvPr>
            <p:cNvCxnSpPr>
              <a:cxnSpLocks/>
              <a:stCxn id="36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EC452515-2D1B-4D48-A0C4-14D38BBB5D0B}"/>
                </a:ext>
              </a:extLst>
            </p:cNvPr>
            <p:cNvCxnSpPr>
              <a:cxnSpLocks/>
              <a:stCxn id="36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1039415-542D-43C0-A772-285C2A26B200}"/>
                </a:ext>
              </a:extLst>
            </p:cNvPr>
            <p:cNvCxnSpPr>
              <a:cxnSpLocks/>
              <a:stCxn id="365" idx="2"/>
              <a:endCxn id="36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B2024C51-9B95-439A-AD66-53986FB726CC}"/>
                </a:ext>
              </a:extLst>
            </p:cNvPr>
            <p:cNvCxnSpPr>
              <a:cxnSpLocks/>
              <a:stCxn id="370" idx="4"/>
              <a:endCxn id="36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4A55F1D2-4D93-468D-9F4C-6B767FF87608}"/>
                </a:ext>
              </a:extLst>
            </p:cNvPr>
            <p:cNvCxnSpPr>
              <a:cxnSpLocks/>
              <a:stCxn id="369" idx="3"/>
              <a:endCxn id="36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C19949A7-C92B-4983-BDEC-67F5A5078671}"/>
                </a:ext>
              </a:extLst>
            </p:cNvPr>
            <p:cNvCxnSpPr>
              <a:cxnSpLocks/>
              <a:stCxn id="369" idx="2"/>
              <a:endCxn id="37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B755025B-01FD-4D43-9B4B-12A4866F4FAD}"/>
                </a:ext>
              </a:extLst>
            </p:cNvPr>
            <p:cNvCxnSpPr>
              <a:cxnSpLocks/>
              <a:stCxn id="369" idx="1"/>
              <a:endCxn id="37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F5F6DE21-CC6D-4EBC-84E4-E8F521B9CC9B}"/>
                </a:ext>
              </a:extLst>
            </p:cNvPr>
            <p:cNvCxnSpPr>
              <a:cxnSpLocks/>
              <a:stCxn id="367" idx="1"/>
              <a:endCxn id="37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EB697230-A569-4613-A7AE-24FDCA8B57B8}"/>
                </a:ext>
              </a:extLst>
            </p:cNvPr>
            <p:cNvCxnSpPr>
              <a:cxnSpLocks/>
              <a:stCxn id="367" idx="0"/>
              <a:endCxn id="36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3CE513B-D11A-452C-95F8-6EDE3B110406}"/>
                </a:ext>
              </a:extLst>
            </p:cNvPr>
            <p:cNvCxnSpPr>
              <a:cxnSpLocks/>
              <a:stCxn id="373" idx="0"/>
              <a:endCxn id="37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42DDD300-0B37-4843-B94A-6816EC4D236E}"/>
                </a:ext>
              </a:extLst>
            </p:cNvPr>
            <p:cNvCxnSpPr>
              <a:cxnSpLocks/>
              <a:stCxn id="401" idx="7"/>
              <a:endCxn id="37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97E13790-07D9-42D8-9C81-CAB74D51E509}"/>
                </a:ext>
              </a:extLst>
            </p:cNvPr>
            <p:cNvCxnSpPr>
              <a:cxnSpLocks/>
              <a:endCxn id="37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D88DB5DF-4EA5-4C04-8B59-6AB8C890CE3A}"/>
                </a:ext>
              </a:extLst>
            </p:cNvPr>
            <p:cNvCxnSpPr>
              <a:cxnSpLocks/>
              <a:stCxn id="400" idx="5"/>
              <a:endCxn id="37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D10A8DE-876A-4EF9-9BCD-5A868CD92BF8}"/>
                </a:ext>
              </a:extLst>
            </p:cNvPr>
            <p:cNvCxnSpPr>
              <a:cxnSpLocks/>
              <a:endCxn id="37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05977368-D475-41FC-9BD1-7865E3B68B30}"/>
                </a:ext>
              </a:extLst>
            </p:cNvPr>
            <p:cNvCxnSpPr>
              <a:cxnSpLocks/>
              <a:stCxn id="37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67275D2-B467-4C84-B854-CF85E21C0631}"/>
                </a:ext>
              </a:extLst>
            </p:cNvPr>
            <p:cNvCxnSpPr>
              <a:cxnSpLocks/>
              <a:stCxn id="374" idx="3"/>
              <a:endCxn id="36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5F1EAD1F-105F-4CDC-92A1-B9091E1BE060}"/>
                </a:ext>
              </a:extLst>
            </p:cNvPr>
            <p:cNvCxnSpPr>
              <a:cxnSpLocks/>
              <a:stCxn id="374" idx="1"/>
              <a:endCxn id="36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812A71D5-AB21-4848-879C-BF9E3225E6A5}"/>
                </a:ext>
              </a:extLst>
            </p:cNvPr>
            <p:cNvCxnSpPr>
              <a:cxnSpLocks/>
              <a:stCxn id="373" idx="2"/>
              <a:endCxn id="36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E2633FAE-0F3D-4612-B80E-97B404C88C50}"/>
                </a:ext>
              </a:extLst>
            </p:cNvPr>
            <p:cNvCxnSpPr>
              <a:cxnSpLocks/>
              <a:stCxn id="372" idx="3"/>
              <a:endCxn id="36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6F109A7D-23F1-48B1-888C-220826EFB185}"/>
                </a:ext>
              </a:extLst>
            </p:cNvPr>
            <p:cNvCxnSpPr>
              <a:cxnSpLocks/>
              <a:stCxn id="372" idx="2"/>
              <a:endCxn id="36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FDCE7B84-963B-431A-8151-70B118C4B57A}"/>
                </a:ext>
              </a:extLst>
            </p:cNvPr>
            <p:cNvCxnSpPr>
              <a:cxnSpLocks/>
              <a:stCxn id="368" idx="1"/>
              <a:endCxn id="37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82FAE79D-5228-4D29-B7FB-ED0B70163840}"/>
                </a:ext>
              </a:extLst>
            </p:cNvPr>
            <p:cNvCxnSpPr>
              <a:cxnSpLocks/>
              <a:stCxn id="367" idx="2"/>
              <a:endCxn id="36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4AF9E01C-B022-4431-9F06-E287DC35B90E}"/>
                </a:ext>
              </a:extLst>
            </p:cNvPr>
            <p:cNvCxnSpPr>
              <a:cxnSpLocks/>
              <a:stCxn id="366" idx="1"/>
              <a:endCxn id="36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E2E5F3D5-D0E1-452F-B41A-3A8311642A21}"/>
                </a:ext>
              </a:extLst>
            </p:cNvPr>
            <p:cNvCxnSpPr>
              <a:cxnSpLocks/>
              <a:stCxn id="366" idx="3"/>
              <a:endCxn id="37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D2CF1BE6-46B8-46E9-8A6D-88A1291EB9DB}"/>
                </a:ext>
              </a:extLst>
            </p:cNvPr>
            <p:cNvCxnSpPr>
              <a:cxnSpLocks/>
              <a:stCxn id="369" idx="4"/>
              <a:endCxn id="37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E2464A55-51F4-41A6-BDCE-EEFEE9435F39}"/>
                </a:ext>
              </a:extLst>
            </p:cNvPr>
            <p:cNvCxnSpPr>
              <a:cxnSpLocks/>
              <a:stCxn id="365" idx="5"/>
              <a:endCxn id="37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CA017B64-0FAE-42FE-A697-95B0CD79CAFD}"/>
                </a:ext>
              </a:extLst>
            </p:cNvPr>
            <p:cNvCxnSpPr>
              <a:cxnSpLocks/>
              <a:stCxn id="366" idx="7"/>
              <a:endCxn id="36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FFA65365-4610-4BC3-ABDA-E05C4952074C}"/>
                </a:ext>
              </a:extLst>
            </p:cNvPr>
            <p:cNvCxnSpPr>
              <a:cxnSpLocks/>
              <a:stCxn id="364" idx="7"/>
              <a:endCxn id="37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260044F5-AB8B-4D74-9DA2-22172CB47D7E}"/>
                </a:ext>
              </a:extLst>
            </p:cNvPr>
            <p:cNvCxnSpPr>
              <a:cxnSpLocks/>
              <a:endCxn id="36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CF997CB2-EE23-4B3F-8B33-A1AB4AABB123}"/>
                </a:ext>
              </a:extLst>
            </p:cNvPr>
            <p:cNvCxnSpPr>
              <a:cxnSpLocks/>
              <a:stCxn id="374" idx="7"/>
              <a:endCxn id="37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2BF7CF02-0951-4FC1-9A53-2DF098374936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6654CAAF-887A-4D94-8B94-CD62BC9B1A1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2B3EEFCD-D1DF-4416-B576-493369DE4F5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A723E2C2-B21B-4FF7-A5CE-794DD364293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EF7697D1-C724-466D-80AD-D298A03F93E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B0E84311-C529-4F8F-B4D5-44FBD7BD8C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518A8EBF-F9A3-4656-A45C-2DCBE391AE9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E62137AD-1423-40E5-9BDD-60190AB9331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D8048B5F-1A77-4CD2-90C8-C994712AC69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9AF83336-CD92-4ADE-BF73-C6BE7C14D9C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0CB98107-01D4-465B-AA20-F01889572F7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D9FF8CC2-C847-4A18-AE88-C5BB34DD2E5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82E93249-E7CF-42C2-A5E3-8AF8D64027ED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CC0E03F-55C4-4142-98CE-C35224EEA8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1D4FEC50-175F-4F4A-A514-35FF8B7EDA7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152027B5-AA2B-4246-818E-E84A7D58DAD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5377161F-1164-4F3A-BEB4-16EE81F7FF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Chord 376">
              <a:extLst>
                <a:ext uri="{FF2B5EF4-FFF2-40B4-BE49-F238E27FC236}">
                  <a16:creationId xmlns:a16="http://schemas.microsoft.com/office/drawing/2014/main" id="{BBA07DEA-30DC-40D8-8F3F-386F5F00EE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A39C8ABC-68DF-4391-B376-87C730E725A1}"/>
                </a:ext>
              </a:extLst>
            </p:cNvPr>
            <p:cNvCxnSpPr>
              <a:cxnSpLocks/>
              <a:stCxn id="376" idx="1"/>
              <a:endCxn id="36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637B1A2B-A174-4773-8BE4-EAD1631DC62C}"/>
                </a:ext>
              </a:extLst>
            </p:cNvPr>
            <p:cNvCxnSpPr>
              <a:cxnSpLocks/>
              <a:stCxn id="398" idx="6"/>
              <a:endCxn id="37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4E784C83-9452-43CB-99B3-2F33E21084BF}"/>
                </a:ext>
              </a:extLst>
            </p:cNvPr>
            <p:cNvCxnSpPr>
              <a:cxnSpLocks/>
              <a:stCxn id="395" idx="4"/>
              <a:endCxn id="40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84147A60-A408-46E2-BBB4-F19B00237FE2}"/>
                </a:ext>
              </a:extLst>
            </p:cNvPr>
            <p:cNvCxnSpPr>
              <a:cxnSpLocks/>
              <a:stCxn id="401" idx="4"/>
              <a:endCxn id="40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57D33F0-D5D2-4E9C-8FDE-545F9AD95BE0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6D73257D-6AA1-4DBE-8A91-09CF8AB21615}"/>
                </a:ext>
              </a:extLst>
            </p:cNvPr>
            <p:cNvCxnSpPr>
              <a:cxnSpLocks/>
              <a:stCxn id="399" idx="0"/>
              <a:endCxn id="40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04A882FA-74F8-4630-8CFF-5E9A2B40024D}"/>
                </a:ext>
              </a:extLst>
            </p:cNvPr>
            <p:cNvCxnSpPr>
              <a:cxnSpLocks/>
              <a:stCxn id="409" idx="1"/>
              <a:endCxn id="39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F3E8B179-88BD-4464-A9EE-5B5C2256A910}"/>
                </a:ext>
              </a:extLst>
            </p:cNvPr>
            <p:cNvCxnSpPr>
              <a:cxnSpLocks/>
              <a:stCxn id="400" idx="2"/>
              <a:endCxn id="40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EF528E5C-5A1E-443B-B2C4-0B87FDE96BD7}"/>
                </a:ext>
              </a:extLst>
            </p:cNvPr>
            <p:cNvCxnSpPr>
              <a:cxnSpLocks/>
              <a:stCxn id="39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A8077282-A72A-4C7B-A0F7-F39F8EB9EA46}"/>
                </a:ext>
              </a:extLst>
            </p:cNvPr>
            <p:cNvCxnSpPr>
              <a:cxnSpLocks/>
              <a:stCxn id="372" idx="1"/>
              <a:endCxn id="27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ABF27A6B-1B40-45AA-9ABA-4D754980B11B}"/>
                </a:ext>
              </a:extLst>
            </p:cNvPr>
            <p:cNvCxnSpPr>
              <a:cxnSpLocks/>
              <a:stCxn id="397" idx="6"/>
              <a:endCxn id="39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015B63C6-D22A-4302-AD66-8DD0FEBFAD5C}"/>
                </a:ext>
              </a:extLst>
            </p:cNvPr>
            <p:cNvCxnSpPr>
              <a:cxnSpLocks/>
              <a:stCxn id="395" idx="7"/>
              <a:endCxn id="39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33AC1887-C424-4C58-9440-EC5532EBF6AC}"/>
                </a:ext>
              </a:extLst>
            </p:cNvPr>
            <p:cNvCxnSpPr>
              <a:cxnSpLocks/>
              <a:stCxn id="395" idx="5"/>
              <a:endCxn id="39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CEDE98E8-BBB2-4081-B835-C364DBEFDA70}"/>
                </a:ext>
              </a:extLst>
            </p:cNvPr>
            <p:cNvCxnSpPr>
              <a:cxnSpLocks/>
              <a:stCxn id="396" idx="3"/>
              <a:endCxn id="39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D33A178-AF11-4EAB-A111-22E1AB29BF48}"/>
                </a:ext>
              </a:extLst>
            </p:cNvPr>
            <p:cNvCxnSpPr>
              <a:cxnSpLocks/>
              <a:stCxn id="398" idx="4"/>
              <a:endCxn id="40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22438091-5AE0-4B80-B41E-24CB0BA53200}"/>
                </a:ext>
              </a:extLst>
            </p:cNvPr>
            <p:cNvCxnSpPr>
              <a:cxnSpLocks/>
              <a:stCxn id="374" idx="2"/>
              <a:endCxn id="39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3EDBF97C-81C6-4CCE-BE70-2A9563362942}"/>
                </a:ext>
              </a:extLst>
            </p:cNvPr>
            <p:cNvCxnSpPr>
              <a:cxnSpLocks/>
              <a:endCxn id="39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AB893935-70E6-48C7-96CF-A2D6B4C679A5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61CD8673-556C-4340-A7C5-23E34CDAC6C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585A82A-1F0E-48AA-9B04-D3453F213A46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363A2D18-CE76-4553-A7D2-B05619B747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1DE03C71-F304-416A-9B90-0778A60E92F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0062CAFA-520B-4A9B-8B87-D9E58F3E8C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C198A024-AD4F-4ED3-AEB5-2EF7E2FFC2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5F5E3FF3-8848-482F-A4BB-74BA13A3348D}"/>
                </a:ext>
              </a:extLst>
            </p:cNvPr>
            <p:cNvCxnSpPr>
              <a:cxnSpLocks/>
              <a:stCxn id="40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B3903467-D446-466D-BB68-30D8587378A1}"/>
                </a:ext>
              </a:extLst>
            </p:cNvPr>
            <p:cNvCxnSpPr>
              <a:cxnSpLocks/>
              <a:stCxn id="397" idx="4"/>
              <a:endCxn id="39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1D60BC83-A17D-4675-AC61-F331D505BBE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EBDDAE6B-1B1A-4150-8EF6-6CCF0533C1F3}"/>
                </a:ext>
              </a:extLst>
            </p:cNvPr>
            <p:cNvCxnSpPr>
              <a:cxnSpLocks/>
              <a:stCxn id="404" idx="3"/>
              <a:endCxn id="36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A7A66A6D-9C9F-4674-915F-B1B1731409F3}"/>
                </a:ext>
              </a:extLst>
            </p:cNvPr>
            <p:cNvCxnSpPr>
              <a:cxnSpLocks/>
              <a:stCxn id="404" idx="2"/>
              <a:endCxn id="27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A2936015-02CE-4462-B5BF-E3F6E19A897E}"/>
                </a:ext>
              </a:extLst>
            </p:cNvPr>
            <p:cNvCxnSpPr>
              <a:cxnSpLocks/>
              <a:stCxn id="397" idx="7"/>
              <a:endCxn id="28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151E4D2E-B015-4BD1-870D-E36CEC2ADB0D}"/>
                </a:ext>
              </a:extLst>
            </p:cNvPr>
            <p:cNvCxnSpPr>
              <a:cxnSpLocks/>
              <a:endCxn id="39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74D27A8B-8228-4975-94EB-908B6260892E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95957489-9EDF-44CA-8471-37B1195688BE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7B950646-9F93-4F73-9801-191066E643C3}"/>
                </a:ext>
              </a:extLst>
            </p:cNvPr>
            <p:cNvCxnSpPr>
              <a:cxnSpLocks/>
              <a:stCxn id="396" idx="6"/>
              <a:endCxn id="27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0FE4ADE-08CB-409A-B7C5-3C0AA04B6698}"/>
                </a:ext>
              </a:extLst>
            </p:cNvPr>
            <p:cNvCxnSpPr>
              <a:cxnSpLocks/>
              <a:stCxn id="396" idx="5"/>
              <a:endCxn id="37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ADE9625-03BE-4779-97DF-E23F9DB47D77}"/>
                </a:ext>
              </a:extLst>
            </p:cNvPr>
            <p:cNvCxnSpPr>
              <a:cxnSpLocks/>
              <a:stCxn id="281" idx="0"/>
              <a:endCxn id="39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D286A631-CCFF-4507-907D-0DD436B90B60}"/>
                </a:ext>
              </a:extLst>
            </p:cNvPr>
            <p:cNvCxnSpPr>
              <a:cxnSpLocks/>
              <a:stCxn id="401" idx="5"/>
              <a:endCxn id="37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AC6F06B5-7365-4709-9504-3B7BC024E347}"/>
                </a:ext>
              </a:extLst>
            </p:cNvPr>
            <p:cNvCxnSpPr>
              <a:cxnSpLocks/>
              <a:stCxn id="368" idx="7"/>
              <a:endCxn id="27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75786A9E-316F-4012-A125-F1F4D0533DCF}"/>
                </a:ext>
              </a:extLst>
            </p:cNvPr>
            <p:cNvCxnSpPr>
              <a:cxnSpLocks/>
              <a:stCxn id="297" idx="7"/>
              <a:endCxn id="40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71D0DA9B-47D4-4497-8052-846DDBFD844F}"/>
                </a:ext>
              </a:extLst>
            </p:cNvPr>
            <p:cNvCxnSpPr>
              <a:cxnSpLocks/>
              <a:stCxn id="371" idx="7"/>
              <a:endCxn id="28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B05A7A40-84A4-4833-B0A6-DBC8A66C6EA5}"/>
                </a:ext>
              </a:extLst>
            </p:cNvPr>
            <p:cNvCxnSpPr>
              <a:cxnSpLocks/>
              <a:stCxn id="371" idx="6"/>
              <a:endCxn id="40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82394A9E-28D2-465A-8607-D81F9F87C35C}"/>
                </a:ext>
              </a:extLst>
            </p:cNvPr>
            <p:cNvCxnSpPr>
              <a:cxnSpLocks/>
              <a:stCxn id="287" idx="0"/>
              <a:endCxn id="37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A5A7BAB-8CF4-47EC-AFB4-413954452E75}"/>
                </a:ext>
              </a:extLst>
            </p:cNvPr>
            <p:cNvCxnSpPr>
              <a:cxnSpLocks/>
              <a:stCxn id="427" idx="0"/>
              <a:endCxn id="42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83FE8D99-5BCF-437C-B9D6-FF1DF3EBEC5F}"/>
                </a:ext>
              </a:extLst>
            </p:cNvPr>
            <p:cNvCxnSpPr>
              <a:cxnSpLocks/>
              <a:stCxn id="295" idx="0"/>
              <a:endCxn id="42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1AC3CE58-ED52-42C4-A8DD-68C5BE4091F4}"/>
                </a:ext>
              </a:extLst>
            </p:cNvPr>
            <p:cNvCxnSpPr>
              <a:cxnSpLocks/>
              <a:stCxn id="294" idx="0"/>
              <a:endCxn id="42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53DE94E-36D7-477D-872A-3D0D03E70AAF}"/>
                </a:ext>
              </a:extLst>
            </p:cNvPr>
            <p:cNvCxnSpPr>
              <a:cxnSpLocks/>
              <a:stCxn id="371" idx="1"/>
              <a:endCxn id="42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D2C91B2-6F94-4004-8417-DB426FC29673}"/>
                </a:ext>
              </a:extLst>
            </p:cNvPr>
            <p:cNvCxnSpPr>
              <a:cxnSpLocks/>
              <a:stCxn id="287" idx="0"/>
              <a:endCxn id="42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C8050FDA-32DD-4AF0-BB11-5B8129C4BDA5}"/>
                </a:ext>
              </a:extLst>
            </p:cNvPr>
            <p:cNvCxnSpPr>
              <a:cxnSpLocks/>
              <a:stCxn id="428" idx="7"/>
              <a:endCxn id="42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6581318-BA3B-44C0-94F8-E43172A6EA03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CBBA3F5-760F-4E15-A6AE-386B8A36AF2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A0C321F2-1BEB-4EA8-AEA4-64BF9BD4F220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7FAA5CA-27EA-4652-89CC-517C73FE9F2E}"/>
                </a:ext>
              </a:extLst>
            </p:cNvPr>
            <p:cNvCxnSpPr>
              <a:cxnSpLocks/>
              <a:stCxn id="292" idx="0"/>
              <a:endCxn id="42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C500C6D4-0F38-4F5E-A2AE-21E20CE66DB1}"/>
                </a:ext>
              </a:extLst>
            </p:cNvPr>
            <p:cNvCxnSpPr>
              <a:cxnSpLocks/>
              <a:endCxn id="29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4">
            <a:extLst>
              <a:ext uri="{FF2B5EF4-FFF2-40B4-BE49-F238E27FC236}">
                <a16:creationId xmlns:a16="http://schemas.microsoft.com/office/drawing/2014/main" id="{A62A4E05-D5EC-4D7B-ABD9-783098202487}"/>
              </a:ext>
            </a:extLst>
          </p:cNvPr>
          <p:cNvSpPr/>
          <p:nvPr userDrawn="1"/>
        </p:nvSpPr>
        <p:spPr>
          <a:xfrm flipV="1">
            <a:off x="0" y="-7184"/>
            <a:ext cx="12192000" cy="28488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227" name="Block Arc 1">
            <a:extLst>
              <a:ext uri="{FF2B5EF4-FFF2-40B4-BE49-F238E27FC236}">
                <a16:creationId xmlns:a16="http://schemas.microsoft.com/office/drawing/2014/main" id="{E9A8D7B4-3433-4BFA-9525-FD17C4D2B7B7}"/>
              </a:ext>
            </a:extLst>
          </p:cNvPr>
          <p:cNvSpPr/>
          <p:nvPr userDrawn="1"/>
        </p:nvSpPr>
        <p:spPr>
          <a:xfrm>
            <a:off x="3582255" y="1676990"/>
            <a:ext cx="2340000" cy="2340000"/>
          </a:xfrm>
          <a:prstGeom prst="blockArc">
            <a:avLst>
              <a:gd name="adj1" fmla="val 10800000"/>
              <a:gd name="adj2" fmla="val 28362"/>
              <a:gd name="adj3" fmla="val 561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9" name="Block Arc 13">
            <a:extLst>
              <a:ext uri="{FF2B5EF4-FFF2-40B4-BE49-F238E27FC236}">
                <a16:creationId xmlns:a16="http://schemas.microsoft.com/office/drawing/2014/main" id="{1D21E8CD-0062-46B8-B48F-BCBBA362EC1D}"/>
              </a:ext>
            </a:extLst>
          </p:cNvPr>
          <p:cNvSpPr/>
          <p:nvPr userDrawn="1"/>
        </p:nvSpPr>
        <p:spPr>
          <a:xfrm>
            <a:off x="6271299" y="1676990"/>
            <a:ext cx="2340000" cy="2340000"/>
          </a:xfrm>
          <a:prstGeom prst="blockArc">
            <a:avLst>
              <a:gd name="adj1" fmla="val 10800000"/>
              <a:gd name="adj2" fmla="val 21570952"/>
              <a:gd name="adj3" fmla="val 5246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0" name="Block Arc 15">
            <a:extLst>
              <a:ext uri="{FF2B5EF4-FFF2-40B4-BE49-F238E27FC236}">
                <a16:creationId xmlns:a16="http://schemas.microsoft.com/office/drawing/2014/main" id="{5E72CE5D-50AB-4E79-B094-8452C1CB1BC5}"/>
              </a:ext>
            </a:extLst>
          </p:cNvPr>
          <p:cNvSpPr/>
          <p:nvPr userDrawn="1"/>
        </p:nvSpPr>
        <p:spPr>
          <a:xfrm>
            <a:off x="8960343" y="1676990"/>
            <a:ext cx="2340000" cy="2340000"/>
          </a:xfrm>
          <a:prstGeom prst="blockArc">
            <a:avLst>
              <a:gd name="adj1" fmla="val 10800000"/>
              <a:gd name="adj2" fmla="val 21570209"/>
              <a:gd name="adj3" fmla="val 6362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8" name="Block Arc 12">
            <a:extLst>
              <a:ext uri="{FF2B5EF4-FFF2-40B4-BE49-F238E27FC236}">
                <a16:creationId xmlns:a16="http://schemas.microsoft.com/office/drawing/2014/main" id="{2E091664-DD03-46FE-8304-18866EBB8D12}"/>
              </a:ext>
            </a:extLst>
          </p:cNvPr>
          <p:cNvSpPr/>
          <p:nvPr userDrawn="1"/>
        </p:nvSpPr>
        <p:spPr>
          <a:xfrm>
            <a:off x="893211" y="1676990"/>
            <a:ext cx="2340000" cy="2340000"/>
          </a:xfrm>
          <a:prstGeom prst="blockArc">
            <a:avLst>
              <a:gd name="adj1" fmla="val 10800000"/>
              <a:gd name="adj2" fmla="val 21599540"/>
              <a:gd name="adj3" fmla="val 5247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6B9D93-713A-40ED-94C2-DA91F74E3A74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3574BBA-5A6F-462E-84AF-A8DF244C614D}"/>
                </a:ext>
              </a:extLst>
            </p:cNvPr>
            <p:cNvCxnSpPr>
              <a:cxnSpLocks/>
              <a:stCxn id="68" idx="7"/>
              <a:endCxn id="6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D9955CD-7999-439E-B931-6DC0A2B2B81A}"/>
                </a:ext>
              </a:extLst>
            </p:cNvPr>
            <p:cNvCxnSpPr>
              <a:cxnSpLocks/>
              <a:stCxn id="66" idx="4"/>
              <a:endCxn id="85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DBEE600-DA29-4A28-B66C-AD1D4D274F59}"/>
                </a:ext>
              </a:extLst>
            </p:cNvPr>
            <p:cNvCxnSpPr>
              <a:cxnSpLocks/>
              <a:stCxn id="71" idx="2"/>
              <a:endCxn id="83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F3060E4-9EF5-4D4B-82F6-C73611F4A04F}"/>
                </a:ext>
              </a:extLst>
            </p:cNvPr>
            <p:cNvCxnSpPr>
              <a:cxnSpLocks/>
              <a:stCxn id="85" idx="5"/>
              <a:endCxn id="7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BE8DD59-DC59-4F25-A7B1-3D1AA5364A64}"/>
                </a:ext>
              </a:extLst>
            </p:cNvPr>
            <p:cNvCxnSpPr>
              <a:cxnSpLocks/>
              <a:stCxn id="66" idx="5"/>
              <a:endCxn id="84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5E4062-0ED4-42EC-B6E1-2B9E4C299057}"/>
                </a:ext>
              </a:extLst>
            </p:cNvPr>
            <p:cNvCxnSpPr>
              <a:cxnSpLocks/>
              <a:stCxn id="71" idx="0"/>
              <a:endCxn id="84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E7894C4-AB88-4C4F-8B46-077785446A4B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7020EC-C83B-4EBA-B805-05EEE55C5CFD}"/>
                </a:ext>
              </a:extLst>
            </p:cNvPr>
            <p:cNvCxnSpPr>
              <a:cxnSpLocks/>
              <a:stCxn id="191" idx="7"/>
              <a:endCxn id="7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E5422B-4F4E-4EF3-BF30-09F502B270D9}"/>
                </a:ext>
              </a:extLst>
            </p:cNvPr>
            <p:cNvCxnSpPr>
              <a:cxnSpLocks/>
              <a:stCxn id="71" idx="7"/>
              <a:endCxn id="7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035FCD9-2CBD-49BC-9D2D-2EDB1CC52A90}"/>
                </a:ext>
              </a:extLst>
            </p:cNvPr>
            <p:cNvCxnSpPr>
              <a:cxnSpLocks/>
              <a:stCxn id="7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8713C5B-01C6-49EE-93D1-16BC8D9FC54D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55FB29-6C54-4F71-8EF8-7A7410EB19C0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ACBECF4-2792-4CFF-9B3B-9716A9662325}"/>
                </a:ext>
              </a:extLst>
            </p:cNvPr>
            <p:cNvCxnSpPr>
              <a:cxnSpLocks/>
              <a:stCxn id="84" idx="6"/>
              <a:endCxn id="7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1BC205A-F7BB-4D27-9073-2A4A32BBFB50}"/>
                </a:ext>
              </a:extLst>
            </p:cNvPr>
            <p:cNvCxnSpPr>
              <a:cxnSpLocks/>
              <a:stCxn id="72" idx="0"/>
              <a:endCxn id="7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00651C2-9CC5-49E7-B573-F8483E188ABF}"/>
                </a:ext>
              </a:extLst>
            </p:cNvPr>
            <p:cNvCxnSpPr>
              <a:cxnSpLocks/>
              <a:stCxn id="75" idx="1"/>
              <a:endCxn id="7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4B7C26-C6F8-4579-ADB3-57064DC524E4}"/>
                </a:ext>
              </a:extLst>
            </p:cNvPr>
            <p:cNvCxnSpPr>
              <a:cxnSpLocks/>
              <a:stCxn id="75" idx="0"/>
              <a:endCxn id="7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5A2ECA-6465-49DD-9CA4-2307CEA42AA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32A994-F3AE-40FB-BC10-6AC29DB2C531}"/>
                </a:ext>
              </a:extLst>
            </p:cNvPr>
            <p:cNvCxnSpPr>
              <a:cxnSpLocks/>
              <a:stCxn id="74" idx="7"/>
              <a:endCxn id="214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4CFD37F-36BC-4F32-9C7C-A2376C8AA42F}"/>
                </a:ext>
              </a:extLst>
            </p:cNvPr>
            <p:cNvCxnSpPr>
              <a:cxnSpLocks/>
              <a:stCxn id="74" idx="6"/>
              <a:endCxn id="8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973D917-5D0C-4426-8EEB-C5BAD8CCEE9F}"/>
                </a:ext>
              </a:extLst>
            </p:cNvPr>
            <p:cNvCxnSpPr>
              <a:cxnSpLocks/>
              <a:stCxn id="81" idx="7"/>
              <a:endCxn id="8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A0E6EB-88F3-4B1F-8863-E21BF94BD882}"/>
                </a:ext>
              </a:extLst>
            </p:cNvPr>
            <p:cNvCxnSpPr>
              <a:cxnSpLocks/>
              <a:stCxn id="67" idx="0"/>
              <a:endCxn id="6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624A79-CD9C-4A7D-9F15-B4A82D3B1AF7}"/>
                </a:ext>
              </a:extLst>
            </p:cNvPr>
            <p:cNvCxnSpPr>
              <a:cxnSpLocks/>
              <a:stCxn id="83" idx="2"/>
              <a:endCxn id="6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F8C9FAF-9F51-4A35-BABD-BE3D30FB6548}"/>
                </a:ext>
              </a:extLst>
            </p:cNvPr>
            <p:cNvCxnSpPr>
              <a:cxnSpLocks/>
              <a:stCxn id="70" idx="1"/>
              <a:endCxn id="6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F6834BC-6EA9-41D2-BD81-5E1318046679}"/>
                </a:ext>
              </a:extLst>
            </p:cNvPr>
            <p:cNvCxnSpPr>
              <a:cxnSpLocks/>
              <a:stCxn id="69" idx="7"/>
              <a:endCxn id="6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333035-BBE0-41C0-B841-EE4679A93618}"/>
                </a:ext>
              </a:extLst>
            </p:cNvPr>
            <p:cNvCxnSpPr>
              <a:cxnSpLocks/>
              <a:stCxn id="68" idx="6"/>
              <a:endCxn id="6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E9A0FBC-7CFF-4AFA-ADC2-70A883BBAB52}"/>
                </a:ext>
              </a:extLst>
            </p:cNvPr>
            <p:cNvCxnSpPr>
              <a:cxnSpLocks/>
              <a:stCxn id="88" idx="7"/>
              <a:endCxn id="6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A4B84F3-447D-4B3E-AEEF-81177D4289CC}"/>
                </a:ext>
              </a:extLst>
            </p:cNvPr>
            <p:cNvCxnSpPr>
              <a:cxnSpLocks/>
              <a:stCxn id="88" idx="6"/>
              <a:endCxn id="6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618F212-7F6A-41E4-8AF8-7BFDA2D561E0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E98D6B3-4767-4E65-80F5-5805E7D0D088}"/>
                </a:ext>
              </a:extLst>
            </p:cNvPr>
            <p:cNvCxnSpPr>
              <a:cxnSpLocks/>
              <a:stCxn id="6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B54EE6A-8715-4615-8EE4-C3F183ECB7F6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D47ACAD-79CA-4181-A603-B3F3A3C56972}"/>
                </a:ext>
              </a:extLst>
            </p:cNvPr>
            <p:cNvCxnSpPr>
              <a:cxnSpLocks/>
              <a:stCxn id="7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4D21E65-A33D-4B82-8F6D-5E57631945F5}"/>
                </a:ext>
              </a:extLst>
            </p:cNvPr>
            <p:cNvCxnSpPr>
              <a:cxnSpLocks/>
              <a:stCxn id="69" idx="6"/>
              <a:endCxn id="7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05BBB2A-AADA-4A12-AFEF-C304AEBA3955}"/>
                </a:ext>
              </a:extLst>
            </p:cNvPr>
            <p:cNvCxnSpPr>
              <a:cxnSpLocks/>
              <a:stCxn id="70" idx="6"/>
              <a:endCxn id="7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1BE11C2-43D1-48CE-B701-2B22922EC4B2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500EBD-A961-40B0-A633-D663B266CDD9}"/>
                </a:ext>
              </a:extLst>
            </p:cNvPr>
            <p:cNvCxnSpPr>
              <a:cxnSpLocks/>
              <a:stCxn id="93" idx="0"/>
              <a:endCxn id="7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0649136-82AD-404A-AC08-D5DA5B8ADA26}"/>
                </a:ext>
              </a:extLst>
            </p:cNvPr>
            <p:cNvCxnSpPr>
              <a:cxnSpLocks/>
              <a:endCxn id="7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6D3833-79A9-4D05-94EA-2A1FBD47D6FD}"/>
                </a:ext>
              </a:extLst>
            </p:cNvPr>
            <p:cNvCxnSpPr>
              <a:cxnSpLocks/>
              <a:stCxn id="93" idx="2"/>
              <a:endCxn id="7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4F01212-BB44-4345-AFB8-784C37C091F0}"/>
                </a:ext>
              </a:extLst>
            </p:cNvPr>
            <p:cNvCxnSpPr>
              <a:cxnSpLocks/>
              <a:stCxn id="75" idx="2"/>
              <a:endCxn id="7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A22C632-F251-47BF-A47C-BB32F238E49E}"/>
                </a:ext>
              </a:extLst>
            </p:cNvPr>
            <p:cNvCxnSpPr>
              <a:cxnSpLocks/>
              <a:stCxn id="7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3E6CA4A-B30D-4EB2-AA92-4A81F8C72FC0}"/>
                </a:ext>
              </a:extLst>
            </p:cNvPr>
            <p:cNvCxnSpPr>
              <a:cxnSpLocks/>
              <a:stCxn id="7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A31386C-C4D0-4EFC-A276-443457DE9BC7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DD08E5-161D-44C4-8CC7-16C83B54B9FF}"/>
                </a:ext>
              </a:extLst>
            </p:cNvPr>
            <p:cNvCxnSpPr>
              <a:cxnSpLocks/>
              <a:stCxn id="81" idx="4"/>
              <a:endCxn id="7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BB52D6B-BBC9-4049-89CF-F4BE3BA82C6D}"/>
                </a:ext>
              </a:extLst>
            </p:cNvPr>
            <p:cNvCxnSpPr>
              <a:cxnSpLocks/>
              <a:stCxn id="80" idx="3"/>
              <a:endCxn id="7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2766DD-0278-45E7-A418-B00CA9E0B0F0}"/>
                </a:ext>
              </a:extLst>
            </p:cNvPr>
            <p:cNvCxnSpPr>
              <a:cxnSpLocks/>
              <a:stCxn id="80" idx="2"/>
              <a:endCxn id="8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A86ABA7-90CC-43B3-98A4-3A70F3E7CA90}"/>
                </a:ext>
              </a:extLst>
            </p:cNvPr>
            <p:cNvCxnSpPr>
              <a:cxnSpLocks/>
              <a:stCxn id="80" idx="1"/>
              <a:endCxn id="8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BAE8F31-35EA-4950-B29E-54DD0424CBC0}"/>
                </a:ext>
              </a:extLst>
            </p:cNvPr>
            <p:cNvCxnSpPr>
              <a:cxnSpLocks/>
              <a:stCxn id="78" idx="1"/>
              <a:endCxn id="8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4F2F86-5A3C-4FF9-9A2A-894802E84D80}"/>
                </a:ext>
              </a:extLst>
            </p:cNvPr>
            <p:cNvCxnSpPr>
              <a:cxnSpLocks/>
              <a:stCxn id="78" idx="0"/>
              <a:endCxn id="7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8069052-1C62-41CF-B742-38B248C22B05}"/>
                </a:ext>
              </a:extLst>
            </p:cNvPr>
            <p:cNvCxnSpPr>
              <a:cxnSpLocks/>
              <a:stCxn id="150" idx="7"/>
              <a:endCxn id="215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6A779B7-6A8E-4BE6-AEBA-83918EB4AAE8}"/>
                </a:ext>
              </a:extLst>
            </p:cNvPr>
            <p:cNvCxnSpPr>
              <a:cxnSpLocks/>
              <a:endCxn id="7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FC02040-715C-43BA-A35A-208E1F2B8A2C}"/>
                </a:ext>
              </a:extLst>
            </p:cNvPr>
            <p:cNvCxnSpPr>
              <a:cxnSpLocks/>
              <a:stCxn id="150" idx="0"/>
              <a:endCxn id="214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1CE08A8-26F3-4B85-A77B-EA864F861BA3}"/>
                </a:ext>
              </a:extLst>
            </p:cNvPr>
            <p:cNvCxnSpPr>
              <a:cxnSpLocks/>
              <a:stCxn id="162" idx="0"/>
              <a:endCxn id="213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9A2894-59FE-4627-B09B-11B416578DD5}"/>
                </a:ext>
              </a:extLst>
            </p:cNvPr>
            <p:cNvCxnSpPr>
              <a:cxnSpLocks/>
              <a:stCxn id="162" idx="1"/>
              <a:endCxn id="7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C461EA5-AABA-4AFD-A86B-586B4C950946}"/>
                </a:ext>
              </a:extLst>
            </p:cNvPr>
            <p:cNvCxnSpPr>
              <a:cxnSpLocks/>
              <a:stCxn id="79" idx="2"/>
              <a:endCxn id="8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7018BEF-3309-4641-BC3C-0B00F6442855}"/>
                </a:ext>
              </a:extLst>
            </p:cNvPr>
            <p:cNvCxnSpPr>
              <a:cxnSpLocks/>
              <a:stCxn id="78" idx="2"/>
              <a:endCxn id="8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7694E94-CDB6-42E5-9499-FE75FA476E90}"/>
                </a:ext>
              </a:extLst>
            </p:cNvPr>
            <p:cNvCxnSpPr>
              <a:cxnSpLocks/>
              <a:stCxn id="77" idx="1"/>
              <a:endCxn id="8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A24D912-578C-4BD9-BD77-68A17AC92C3E}"/>
                </a:ext>
              </a:extLst>
            </p:cNvPr>
            <p:cNvCxnSpPr>
              <a:cxnSpLocks/>
              <a:stCxn id="77" idx="3"/>
              <a:endCxn id="94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9B2DC65-AD4F-42B3-A1B3-E9C6AC8A7EB0}"/>
                </a:ext>
              </a:extLst>
            </p:cNvPr>
            <p:cNvCxnSpPr>
              <a:cxnSpLocks/>
              <a:stCxn id="80" idx="4"/>
              <a:endCxn id="94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77A3B55-7C38-4976-AAE3-1E728660165E}"/>
                </a:ext>
              </a:extLst>
            </p:cNvPr>
            <p:cNvCxnSpPr>
              <a:cxnSpLocks/>
              <a:stCxn id="76" idx="5"/>
              <a:endCxn id="94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8143AC7-756F-476F-B343-8DE46FBFC98A}"/>
                </a:ext>
              </a:extLst>
            </p:cNvPr>
            <p:cNvCxnSpPr>
              <a:cxnSpLocks/>
              <a:stCxn id="77" idx="7"/>
              <a:endCxn id="7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1F9E6FC-94A3-496B-AB95-5F81DDDE8FAA}"/>
                </a:ext>
              </a:extLst>
            </p:cNvPr>
            <p:cNvCxnSpPr>
              <a:cxnSpLocks/>
              <a:stCxn id="75" idx="7"/>
              <a:endCxn id="8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0735CA9-DD50-422B-85CE-0C086FC9CC30}"/>
                </a:ext>
              </a:extLst>
            </p:cNvPr>
            <p:cNvCxnSpPr>
              <a:cxnSpLocks/>
              <a:endCxn id="7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85D7DB4-53E1-47E9-9324-650B2BB0C880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9E2C89-EF9A-4227-98A5-54E426329A83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3C40CCB-1D64-419D-BA2D-E718BD22A87E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088C3687-EB51-43A0-A744-36177DDFF44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04BA939-B0DD-4F21-B346-D46861FC32C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FA3DB31-8773-49EC-B2C8-EDD982D86D5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860734D-F81E-491D-A36C-7B75D598348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1219A5C-7EDF-485B-A662-3011F28830F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20D2140B-3417-4B56-89A8-6F81ED0FFBD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AB29AED-F835-48E8-A9C2-F223B3B8FD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AF33854B-D1D4-4F8A-BACF-2031148326B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2592367-450E-4D51-8BA9-F86A1A3CEC5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36B3983-C1EA-451B-BB22-41EAA60C49C2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E1CB12A-0AE3-4281-95AC-3B8FA027C130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9045CD3-09B2-4E9E-86B4-3BB4DDDBB852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F841AED-9DB7-43A1-85AF-A19C1B7BD64B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2A0DD65-4FF5-4C15-9BC2-2946F57370D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8BC5438-5B97-4E01-BBD0-3D932CC60CE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F50743A-08C6-492E-BFEB-68FEC2B6A5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ED087C55-710F-4512-BDE0-98201858499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C9C201F-48E4-4BE4-BE7D-7B78E27E2641}"/>
                </a:ext>
              </a:extLst>
            </p:cNvPr>
            <p:cNvCxnSpPr>
              <a:cxnSpLocks/>
              <a:stCxn id="85" idx="2"/>
              <a:endCxn id="6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A215683-3F41-4989-A91B-86482CAF52C9}"/>
                </a:ext>
              </a:extLst>
            </p:cNvPr>
            <p:cNvCxnSpPr>
              <a:cxnSpLocks/>
              <a:stCxn id="68" idx="4"/>
              <a:endCxn id="6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A20A5AC-7B72-46B4-9A02-5A59E89A45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AC034E5-3045-4C72-A245-51A7D7606B36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B4D5B8C-FCAE-4D66-A6B3-791D4787E79E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A1782CB-DF33-44B9-BED1-41E48F248A50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37FBA88-9688-45F0-B04D-222EDBF843CF}"/>
                </a:ext>
              </a:extLst>
            </p:cNvPr>
            <p:cNvCxnSpPr>
              <a:cxnSpLocks/>
              <a:endCxn id="6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F50A8FD-DA90-487E-A4B2-9EF9C90693E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hord 93">
              <a:extLst>
                <a:ext uri="{FF2B5EF4-FFF2-40B4-BE49-F238E27FC236}">
                  <a16:creationId xmlns:a16="http://schemas.microsoft.com/office/drawing/2014/main" id="{8A478409-4933-4289-8478-209580633B3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2554CF-827E-44A7-BED4-3A73C3692EEB}"/>
                </a:ext>
              </a:extLst>
            </p:cNvPr>
            <p:cNvCxnSpPr>
              <a:cxnSpLocks/>
              <a:stCxn id="93" idx="1"/>
              <a:endCxn id="7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981A961-FB45-43D9-AC17-3BFF0259559E}"/>
                </a:ext>
              </a:extLst>
            </p:cNvPr>
            <p:cNvCxnSpPr>
              <a:cxnSpLocks/>
              <a:endCxn id="147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9959F54-9DCF-4339-8E7B-865CEC1E414D}"/>
                </a:ext>
              </a:extLst>
            </p:cNvPr>
            <p:cNvCxnSpPr>
              <a:cxnSpLocks/>
              <a:endCxn id="162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DC7BEE1-C67E-4F94-8D82-4F10366BB570}"/>
                </a:ext>
              </a:extLst>
            </p:cNvPr>
            <p:cNvCxnSpPr>
              <a:cxnSpLocks/>
              <a:stCxn id="147" idx="0"/>
              <a:endCxn id="162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6DB28D-DB75-40C7-A319-98F6F3CEDB47}"/>
                </a:ext>
              </a:extLst>
            </p:cNvPr>
            <p:cNvCxnSpPr>
              <a:cxnSpLocks/>
              <a:stCxn id="213" idx="2"/>
              <a:endCxn id="149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99718EA-2547-47A1-8E3B-EAE8E1BFFC55}"/>
                </a:ext>
              </a:extLst>
            </p:cNvPr>
            <p:cNvCxnSpPr>
              <a:cxnSpLocks/>
              <a:stCxn id="147" idx="7"/>
              <a:endCxn id="149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FFD2241-A284-449E-9453-D2FB90D201FF}"/>
                </a:ext>
              </a:extLst>
            </p:cNvPr>
            <p:cNvCxnSpPr>
              <a:cxnSpLocks/>
              <a:endCxn id="162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7EB8ED5C-95A0-4123-A833-9086F3E289D2}"/>
                </a:ext>
              </a:extLst>
            </p:cNvPr>
            <p:cNvCxnSpPr>
              <a:cxnSpLocks/>
              <a:stCxn id="162" idx="6"/>
              <a:endCxn id="149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3E50F5B-905F-4F19-BC69-3DCB2B371F51}"/>
                </a:ext>
              </a:extLst>
            </p:cNvPr>
            <p:cNvCxnSpPr>
              <a:cxnSpLocks/>
              <a:stCxn id="148" idx="0"/>
              <a:endCxn id="149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BC9AB95-C9BE-4BA5-B255-CC96D46EFD82}"/>
                </a:ext>
              </a:extLst>
            </p:cNvPr>
            <p:cNvCxnSpPr>
              <a:cxnSpLocks/>
              <a:stCxn id="151" idx="1"/>
              <a:endCxn id="149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119CD90-6434-4BAC-92DF-40CC638D290E}"/>
                </a:ext>
              </a:extLst>
            </p:cNvPr>
            <p:cNvCxnSpPr>
              <a:cxnSpLocks/>
              <a:stCxn id="151" idx="0"/>
              <a:endCxn id="150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96FFE7C-23EA-4CB4-B29E-3873AE2CB4EE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1E1FC14-5B30-4C97-81DC-E37AC9430126}"/>
                </a:ext>
              </a:extLst>
            </p:cNvPr>
            <p:cNvCxnSpPr>
              <a:cxnSpLocks/>
              <a:stCxn id="150" idx="7"/>
              <a:endCxn id="158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0D45EF-2ABB-4374-AC35-E7E66C802956}"/>
                </a:ext>
              </a:extLst>
            </p:cNvPr>
            <p:cNvCxnSpPr>
              <a:cxnSpLocks/>
              <a:stCxn id="150" idx="6"/>
              <a:endCxn id="157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B848D5E-4B86-4365-BE40-C1E9C605BEA8}"/>
                </a:ext>
              </a:extLst>
            </p:cNvPr>
            <p:cNvCxnSpPr>
              <a:cxnSpLocks/>
              <a:stCxn id="157" idx="7"/>
              <a:endCxn id="158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CC3D79E-2A0F-4132-B214-2BFC8EBEA6A4}"/>
                </a:ext>
              </a:extLst>
            </p:cNvPr>
            <p:cNvCxnSpPr>
              <a:cxnSpLocks/>
              <a:stCxn id="214" idx="1"/>
              <a:endCxn id="149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E95C72C-5DC8-4E44-A04C-60712F8C29DC}"/>
                </a:ext>
              </a:extLst>
            </p:cNvPr>
            <p:cNvCxnSpPr>
              <a:cxnSpLocks/>
              <a:endCxn id="147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0AA27BD-5A10-4370-9E99-C431FB7BBF06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DC9D52B-2BA9-4D4C-94AE-9EBCC9E9F897}"/>
                </a:ext>
              </a:extLst>
            </p:cNvPr>
            <p:cNvCxnSpPr>
              <a:cxnSpLocks/>
              <a:stCxn id="163" idx="0"/>
              <a:endCxn id="147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D8EDE77A-C599-4B0B-9DE4-E75C7B7CBD3D}"/>
                </a:ext>
              </a:extLst>
            </p:cNvPr>
            <p:cNvCxnSpPr>
              <a:cxnSpLocks/>
              <a:endCxn id="147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30CBD17-90A0-47FF-899E-E5DF5E52088F}"/>
                </a:ext>
              </a:extLst>
            </p:cNvPr>
            <p:cNvCxnSpPr>
              <a:cxnSpLocks/>
              <a:stCxn id="163" idx="2"/>
              <a:endCxn id="148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E9176D4-CAAC-41BF-983F-15BC6B23AA2E}"/>
                </a:ext>
              </a:extLst>
            </p:cNvPr>
            <p:cNvCxnSpPr>
              <a:cxnSpLocks/>
              <a:stCxn id="151" idx="2"/>
              <a:endCxn id="148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0B49AC8-ADAF-4426-A6ED-F73D10B73FBB}"/>
                </a:ext>
              </a:extLst>
            </p:cNvPr>
            <p:cNvCxnSpPr>
              <a:cxnSpLocks/>
              <a:stCxn id="151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D6F00E1-FD8C-4BEE-98A5-4DD1DB590F44}"/>
                </a:ext>
              </a:extLst>
            </p:cNvPr>
            <p:cNvCxnSpPr>
              <a:cxnSpLocks/>
              <a:stCxn id="152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8924D97-EE7C-498D-8A80-9C5F7E381C8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C4D91EB-0829-4AD1-9BBC-2414E9D0E0AC}"/>
                </a:ext>
              </a:extLst>
            </p:cNvPr>
            <p:cNvCxnSpPr>
              <a:cxnSpLocks/>
              <a:stCxn id="157" idx="4"/>
              <a:endCxn id="152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63C3E4E-4E4C-4BB9-B5F5-4D72B15F7F2A}"/>
                </a:ext>
              </a:extLst>
            </p:cNvPr>
            <p:cNvCxnSpPr>
              <a:cxnSpLocks/>
              <a:stCxn id="156" idx="3"/>
              <a:endCxn id="152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7589E6F-B89F-4A9B-B756-ED8A5C4A8C63}"/>
                </a:ext>
              </a:extLst>
            </p:cNvPr>
            <p:cNvCxnSpPr>
              <a:cxnSpLocks/>
              <a:stCxn id="156" idx="2"/>
              <a:endCxn id="157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0E0C98F-2AB1-4E89-83EE-A6B8FA60DF09}"/>
                </a:ext>
              </a:extLst>
            </p:cNvPr>
            <p:cNvCxnSpPr>
              <a:cxnSpLocks/>
              <a:stCxn id="156" idx="1"/>
              <a:endCxn id="158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5D2FD08-59D7-4702-9576-A547AC7A8A62}"/>
                </a:ext>
              </a:extLst>
            </p:cNvPr>
            <p:cNvCxnSpPr>
              <a:cxnSpLocks/>
              <a:stCxn id="154" idx="1"/>
              <a:endCxn id="158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2B485EF-8E8D-4479-B819-883453BE241F}"/>
                </a:ext>
              </a:extLst>
            </p:cNvPr>
            <p:cNvCxnSpPr>
              <a:cxnSpLocks/>
              <a:stCxn id="154" idx="0"/>
              <a:endCxn id="155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D99830A-0B6B-4B2B-BAAA-39DE8D1D04AA}"/>
                </a:ext>
              </a:extLst>
            </p:cNvPr>
            <p:cNvCxnSpPr>
              <a:cxnSpLocks/>
              <a:stCxn id="160" idx="0"/>
              <a:endCxn id="159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AC6728F-DB31-4983-BE32-4D655323B5BC}"/>
                </a:ext>
              </a:extLst>
            </p:cNvPr>
            <p:cNvCxnSpPr>
              <a:cxnSpLocks/>
              <a:stCxn id="188" idx="7"/>
              <a:endCxn id="159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F9AA938-CC74-4616-B307-1DB70C79C3B9}"/>
                </a:ext>
              </a:extLst>
            </p:cNvPr>
            <p:cNvCxnSpPr>
              <a:cxnSpLocks/>
              <a:endCxn id="160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8E304A2-F5D5-4F29-ADF0-E9D4DA4817CE}"/>
                </a:ext>
              </a:extLst>
            </p:cNvPr>
            <p:cNvCxnSpPr>
              <a:cxnSpLocks/>
              <a:stCxn id="187" idx="5"/>
              <a:endCxn id="161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F8945B3-E7BA-46C4-9545-BCE95E5F9F09}"/>
                </a:ext>
              </a:extLst>
            </p:cNvPr>
            <p:cNvCxnSpPr>
              <a:cxnSpLocks/>
              <a:endCxn id="161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C635628-6EFD-441D-9972-6403B0D0FABE}"/>
                </a:ext>
              </a:extLst>
            </p:cNvPr>
            <p:cNvCxnSpPr>
              <a:cxnSpLocks/>
              <a:stCxn id="161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E7AB171-7A32-46D2-9D9D-8AC2DA640438}"/>
                </a:ext>
              </a:extLst>
            </p:cNvPr>
            <p:cNvCxnSpPr>
              <a:cxnSpLocks/>
              <a:stCxn id="161" idx="3"/>
              <a:endCxn id="153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0594AE1-1E9E-4B6E-BC3A-379515A29636}"/>
                </a:ext>
              </a:extLst>
            </p:cNvPr>
            <p:cNvCxnSpPr>
              <a:cxnSpLocks/>
              <a:stCxn id="161" idx="1"/>
              <a:endCxn id="154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38D00EE-907C-4360-A607-9D263044EC4E}"/>
                </a:ext>
              </a:extLst>
            </p:cNvPr>
            <p:cNvCxnSpPr>
              <a:cxnSpLocks/>
              <a:stCxn id="160" idx="2"/>
              <a:endCxn id="154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8AAFF4-8353-4250-AD5B-E30008DA8C0F}"/>
                </a:ext>
              </a:extLst>
            </p:cNvPr>
            <p:cNvCxnSpPr>
              <a:cxnSpLocks/>
              <a:stCxn id="159" idx="3"/>
              <a:endCxn id="154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CB3F67A-EFD6-4A00-AF54-A54386887FA1}"/>
                </a:ext>
              </a:extLst>
            </p:cNvPr>
            <p:cNvCxnSpPr>
              <a:cxnSpLocks/>
              <a:stCxn id="159" idx="2"/>
              <a:endCxn id="155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04A4EB7-B993-4C1E-9512-FC11117D4DD3}"/>
                </a:ext>
              </a:extLst>
            </p:cNvPr>
            <p:cNvCxnSpPr>
              <a:cxnSpLocks/>
              <a:stCxn id="155" idx="1"/>
              <a:endCxn id="158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3AB111C-0728-44CB-99DA-BD5F465D17E4}"/>
                </a:ext>
              </a:extLst>
            </p:cNvPr>
            <p:cNvCxnSpPr>
              <a:cxnSpLocks/>
              <a:stCxn id="154" idx="2"/>
              <a:endCxn id="156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24AB1A-AF27-4AAC-A510-E835981EB35C}"/>
                </a:ext>
              </a:extLst>
            </p:cNvPr>
            <p:cNvCxnSpPr>
              <a:cxnSpLocks/>
              <a:stCxn id="153" idx="1"/>
              <a:endCxn id="156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B2A9CAE-D54C-4F99-BC89-2A47AC6F057A}"/>
                </a:ext>
              </a:extLst>
            </p:cNvPr>
            <p:cNvCxnSpPr>
              <a:cxnSpLocks/>
              <a:stCxn id="153" idx="3"/>
              <a:endCxn id="164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C2A513-DA3C-4A76-9627-46F3EA1674F2}"/>
                </a:ext>
              </a:extLst>
            </p:cNvPr>
            <p:cNvCxnSpPr>
              <a:cxnSpLocks/>
              <a:stCxn id="156" idx="4"/>
              <a:endCxn id="164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B48AD31-8E77-4D83-9FF0-837B6A3CB825}"/>
                </a:ext>
              </a:extLst>
            </p:cNvPr>
            <p:cNvCxnSpPr>
              <a:cxnSpLocks/>
              <a:stCxn id="152" idx="5"/>
              <a:endCxn id="164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AA383FD2-934F-4979-BD40-681C7BCCDA81}"/>
                </a:ext>
              </a:extLst>
            </p:cNvPr>
            <p:cNvCxnSpPr>
              <a:cxnSpLocks/>
              <a:stCxn id="153" idx="7"/>
              <a:endCxn id="154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B60496-127B-4D07-B9D7-550F342723FD}"/>
                </a:ext>
              </a:extLst>
            </p:cNvPr>
            <p:cNvCxnSpPr>
              <a:cxnSpLocks/>
              <a:stCxn id="151" idx="7"/>
              <a:endCxn id="157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89043197-9393-4509-8DD1-E5C4512FD9BB}"/>
                </a:ext>
              </a:extLst>
            </p:cNvPr>
            <p:cNvCxnSpPr>
              <a:cxnSpLocks/>
              <a:endCxn id="153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B94D064-2104-45B7-8D56-6D27B6F5E7DF}"/>
                </a:ext>
              </a:extLst>
            </p:cNvPr>
            <p:cNvCxnSpPr>
              <a:cxnSpLocks/>
              <a:stCxn id="161" idx="7"/>
              <a:endCxn id="160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E1DBC0C-7FF3-4C50-9A4A-B2C226B258D1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819E98D6-2855-4A42-AB3E-365BB54EB1D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998912D-7A0B-4FFD-A177-A3B838E6A36A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8F576D9-EB15-40F7-97F7-51307DCA108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F0252DA-0578-484B-BA55-4C22D0C908D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57B164-FF03-439C-999F-2D84D2789FE3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CE014D8-4823-4B50-8CC4-98219946E67B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8BA855C5-6E64-472C-BC81-9D7A13A682F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E1565B9-0D0F-49BE-A15D-F8EF68521E1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C9F9A08-EC57-48F9-88FF-89C46D2D0FA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9F63E34-B71A-4177-A92C-7E6C9FCC9BF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1608D259-83DB-492F-95A4-F7A165EA7A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7AEE8C4-57AB-456F-985F-571138FED7AE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E94D409-F6CA-456B-87C3-CBD002709847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D4EFF78-0E0F-4A48-BA14-038A3245C15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4981ADC-C194-4F16-9E99-AA33E5E2F9D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15C62939-53C6-4D13-828C-4B132C0949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Chord 163">
              <a:extLst>
                <a:ext uri="{FF2B5EF4-FFF2-40B4-BE49-F238E27FC236}">
                  <a16:creationId xmlns:a16="http://schemas.microsoft.com/office/drawing/2014/main" id="{11A7B4C1-28C9-41EF-96AD-01DAED015DA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C386063-0BC2-434C-8E3B-8C49E8AE4314}"/>
                </a:ext>
              </a:extLst>
            </p:cNvPr>
            <p:cNvCxnSpPr>
              <a:cxnSpLocks/>
              <a:stCxn id="163" idx="1"/>
              <a:endCxn id="151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49A57370-6220-4B9E-956C-42A672B35652}"/>
                </a:ext>
              </a:extLst>
            </p:cNvPr>
            <p:cNvCxnSpPr>
              <a:cxnSpLocks/>
              <a:stCxn id="185" idx="6"/>
              <a:endCxn id="159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0F7DC8C-D286-405D-BCD1-3B2980649D74}"/>
                </a:ext>
              </a:extLst>
            </p:cNvPr>
            <p:cNvCxnSpPr>
              <a:cxnSpLocks/>
              <a:stCxn id="182" idx="4"/>
              <a:endCxn id="188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BBCFE525-2B87-4315-8BCB-8DAF19C732E7}"/>
                </a:ext>
              </a:extLst>
            </p:cNvPr>
            <p:cNvCxnSpPr>
              <a:cxnSpLocks/>
              <a:stCxn id="188" idx="4"/>
              <a:endCxn id="187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C6476B1-7DDE-4297-89A9-056A99F9D30A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D3CD5FC-03C8-45D5-8309-4449E2DC8E7F}"/>
                </a:ext>
              </a:extLst>
            </p:cNvPr>
            <p:cNvCxnSpPr>
              <a:cxnSpLocks/>
              <a:stCxn id="186" idx="0"/>
              <a:endCxn id="187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1B08651-B039-4782-9DEA-F196FEDB7BC5}"/>
                </a:ext>
              </a:extLst>
            </p:cNvPr>
            <p:cNvCxnSpPr>
              <a:cxnSpLocks/>
              <a:stCxn id="196" idx="1"/>
              <a:endCxn id="182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4CF1415B-B410-49A8-948A-A7A51B9072F0}"/>
                </a:ext>
              </a:extLst>
            </p:cNvPr>
            <p:cNvCxnSpPr>
              <a:cxnSpLocks/>
              <a:stCxn id="187" idx="2"/>
              <a:endCxn id="196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33E0C3E6-A235-471D-A1B3-591C622C5E5A}"/>
                </a:ext>
              </a:extLst>
            </p:cNvPr>
            <p:cNvCxnSpPr>
              <a:cxnSpLocks/>
              <a:stCxn id="186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131013C-402D-4E7E-AF11-8610E3A4E51B}"/>
                </a:ext>
              </a:extLst>
            </p:cNvPr>
            <p:cNvCxnSpPr>
              <a:cxnSpLocks/>
              <a:stCxn id="159" idx="1"/>
              <a:endCxn id="6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4A4ADD74-65B5-4E5B-B584-0D4E631840A2}"/>
                </a:ext>
              </a:extLst>
            </p:cNvPr>
            <p:cNvCxnSpPr>
              <a:cxnSpLocks/>
              <a:stCxn id="184" idx="6"/>
              <a:endCxn id="183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B02ADA0-EDA9-4242-A237-2EB77593412A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98FAA103-A03F-483B-A8C2-02D377F9478C}"/>
                </a:ext>
              </a:extLst>
            </p:cNvPr>
            <p:cNvCxnSpPr>
              <a:cxnSpLocks/>
              <a:stCxn id="182" idx="5"/>
              <a:endCxn id="185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9A155A8-9BA2-478B-BF3C-FDCBF42F2FCA}"/>
                </a:ext>
              </a:extLst>
            </p:cNvPr>
            <p:cNvCxnSpPr>
              <a:cxnSpLocks/>
              <a:stCxn id="183" idx="3"/>
              <a:endCxn id="185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3D96F16-826A-4CA1-9001-1C1A5FE7682E}"/>
                </a:ext>
              </a:extLst>
            </p:cNvPr>
            <p:cNvCxnSpPr>
              <a:cxnSpLocks/>
              <a:stCxn id="185" idx="4"/>
              <a:endCxn id="188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10A8AD3-D413-4513-8B78-6FCC483405F7}"/>
                </a:ext>
              </a:extLst>
            </p:cNvPr>
            <p:cNvCxnSpPr>
              <a:cxnSpLocks/>
              <a:stCxn id="161" idx="2"/>
              <a:endCxn id="186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5B2AAD1-0A07-40A8-81EB-C51DDFDFE59C}"/>
                </a:ext>
              </a:extLst>
            </p:cNvPr>
            <p:cNvCxnSpPr>
              <a:cxnSpLocks/>
              <a:endCxn id="186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E31A65C-EDEC-42C4-9417-D67A62525378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8DDF3B5F-0610-4C1D-BC39-9972618B657E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956FE60-41C8-4525-A6E1-A25A3B858D9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89E9125-FCE6-45F6-889A-F4214FA6C97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1A4CD43-1EB0-4505-AFE3-A0804CF99DE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0866670F-4A2D-4683-9CFD-68E415E11D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134702E5-52D2-43DD-B14F-D8D4F9A18C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54ED39E-C29A-4E22-929F-390D51657687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7AB2D6A-D21C-45AD-B82B-7901F6629DBD}"/>
                </a:ext>
              </a:extLst>
            </p:cNvPr>
            <p:cNvCxnSpPr>
              <a:cxnSpLocks/>
              <a:stCxn id="184" idx="4"/>
              <a:endCxn id="185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DF650AE-A324-4804-AAAD-E7CE834715A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A85335F-E68B-4FCF-973E-C68A71EB0A62}"/>
                </a:ext>
              </a:extLst>
            </p:cNvPr>
            <p:cNvCxnSpPr>
              <a:cxnSpLocks/>
              <a:stCxn id="191" idx="3"/>
              <a:endCxn id="155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CEA5CB2-482B-421A-8AE0-7A0BBB2F5661}"/>
                </a:ext>
              </a:extLst>
            </p:cNvPr>
            <p:cNvCxnSpPr>
              <a:cxnSpLocks/>
              <a:stCxn id="191" idx="2"/>
              <a:endCxn id="6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ADC1D77-B495-414C-94FB-E10EA33A0B54}"/>
                </a:ext>
              </a:extLst>
            </p:cNvPr>
            <p:cNvCxnSpPr>
              <a:cxnSpLocks/>
              <a:stCxn id="184" idx="7"/>
              <a:endCxn id="6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854D194-17AC-49AD-9A26-B23EA3008805}"/>
                </a:ext>
              </a:extLst>
            </p:cNvPr>
            <p:cNvCxnSpPr>
              <a:cxnSpLocks/>
              <a:endCxn id="184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Chord 195">
              <a:extLst>
                <a:ext uri="{FF2B5EF4-FFF2-40B4-BE49-F238E27FC236}">
                  <a16:creationId xmlns:a16="http://schemas.microsoft.com/office/drawing/2014/main" id="{CA34B809-524B-4D3B-9F39-7AE4179609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8DF30D01-7B97-48EA-AD30-2BCB2ED9E72F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8D9AEE54-631C-4F71-BC5D-BE9FD5B00DAF}"/>
                </a:ext>
              </a:extLst>
            </p:cNvPr>
            <p:cNvCxnSpPr>
              <a:cxnSpLocks/>
              <a:stCxn id="183" idx="6"/>
              <a:endCxn id="6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C00A23A-2A57-481F-9F19-017D46E739EF}"/>
                </a:ext>
              </a:extLst>
            </p:cNvPr>
            <p:cNvCxnSpPr>
              <a:cxnSpLocks/>
              <a:stCxn id="183" idx="5"/>
              <a:endCxn id="159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92E2763-249A-40E7-9DD6-7131B5196B24}"/>
                </a:ext>
              </a:extLst>
            </p:cNvPr>
            <p:cNvCxnSpPr>
              <a:cxnSpLocks/>
              <a:stCxn id="68" idx="0"/>
              <a:endCxn id="183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F13D546A-B38D-4DB1-B353-96DE0927BA0A}"/>
                </a:ext>
              </a:extLst>
            </p:cNvPr>
            <p:cNvCxnSpPr>
              <a:cxnSpLocks/>
              <a:stCxn id="188" idx="5"/>
              <a:endCxn id="160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F110F7D-356C-4B8A-A626-761925A8B9D3}"/>
                </a:ext>
              </a:extLst>
            </p:cNvPr>
            <p:cNvCxnSpPr>
              <a:cxnSpLocks/>
              <a:stCxn id="155" idx="7"/>
              <a:endCxn id="6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6A4A436-F633-43ED-A67A-6E008AE445F4}"/>
                </a:ext>
              </a:extLst>
            </p:cNvPr>
            <p:cNvCxnSpPr>
              <a:cxnSpLocks/>
              <a:stCxn id="84" idx="7"/>
              <a:endCxn id="191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E970A69B-B0FF-49E7-AF8C-CDC55A3846FE}"/>
                </a:ext>
              </a:extLst>
            </p:cNvPr>
            <p:cNvCxnSpPr>
              <a:cxnSpLocks/>
              <a:stCxn id="158" idx="7"/>
              <a:endCxn id="7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165BDAF-BB77-4A59-886B-B54857AAB3D9}"/>
                </a:ext>
              </a:extLst>
            </p:cNvPr>
            <p:cNvCxnSpPr>
              <a:cxnSpLocks/>
              <a:stCxn id="158" idx="6"/>
              <a:endCxn id="191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1B05A21C-4569-4482-8CF4-87314D2D4C37}"/>
                </a:ext>
              </a:extLst>
            </p:cNvPr>
            <p:cNvCxnSpPr>
              <a:cxnSpLocks/>
              <a:stCxn id="74" idx="0"/>
              <a:endCxn id="158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17D20A8-6B73-4115-8E58-81665266507D}"/>
                </a:ext>
              </a:extLst>
            </p:cNvPr>
            <p:cNvCxnSpPr>
              <a:cxnSpLocks/>
              <a:stCxn id="214" idx="0"/>
              <a:endCxn id="213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0B6502E-7684-460D-AB86-9F0E5167C03F}"/>
                </a:ext>
              </a:extLst>
            </p:cNvPr>
            <p:cNvCxnSpPr>
              <a:cxnSpLocks/>
              <a:stCxn id="82" idx="0"/>
              <a:endCxn id="213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DA18729E-555C-4FDA-B3AA-4A04A2779A38}"/>
                </a:ext>
              </a:extLst>
            </p:cNvPr>
            <p:cNvCxnSpPr>
              <a:cxnSpLocks/>
              <a:stCxn id="81" idx="0"/>
              <a:endCxn id="214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4AF831C-6204-4D1B-8064-1F030951D66D}"/>
                </a:ext>
              </a:extLst>
            </p:cNvPr>
            <p:cNvCxnSpPr>
              <a:cxnSpLocks/>
              <a:stCxn id="158" idx="1"/>
              <a:endCxn id="215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0D514801-3856-4ABA-BEAB-739730774461}"/>
                </a:ext>
              </a:extLst>
            </p:cNvPr>
            <p:cNvCxnSpPr>
              <a:cxnSpLocks/>
              <a:stCxn id="74" idx="0"/>
              <a:endCxn id="215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8BF4AA65-C7D4-4A82-8ED3-1ADEFDD9D159}"/>
                </a:ext>
              </a:extLst>
            </p:cNvPr>
            <p:cNvCxnSpPr>
              <a:cxnSpLocks/>
              <a:stCxn id="215" idx="7"/>
              <a:endCxn id="214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6DC0826-2E06-4367-BA4F-D6BB47448C56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272245F-B68B-4C8F-872E-D1382716775F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03EFA70-43EA-4925-82A2-C7560E27FDC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D1704DC9-A2FE-46DF-A33D-2C5B0B62822C}"/>
                </a:ext>
              </a:extLst>
            </p:cNvPr>
            <p:cNvCxnSpPr>
              <a:cxnSpLocks/>
              <a:stCxn id="79" idx="0"/>
              <a:endCxn id="213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A4B7AD97-C8C7-4DBA-B251-B090D2591095}"/>
                </a:ext>
              </a:extLst>
            </p:cNvPr>
            <p:cNvCxnSpPr>
              <a:cxnSpLocks/>
              <a:endCxn id="7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A12E6587-F03D-4C57-AAFE-4763BFD9192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073211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4" name="Picture Placeholder 2">
            <a:extLst>
              <a:ext uri="{FF2B5EF4-FFF2-40B4-BE49-F238E27FC236}">
                <a16:creationId xmlns:a16="http://schemas.microsoft.com/office/drawing/2014/main" id="{A202D3EE-B2AB-497C-838C-AE327E69D39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62255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5" name="Picture Placeholder 2">
            <a:extLst>
              <a:ext uri="{FF2B5EF4-FFF2-40B4-BE49-F238E27FC236}">
                <a16:creationId xmlns:a16="http://schemas.microsoft.com/office/drawing/2014/main" id="{9DF5AD96-04D7-4C76-AF28-774C3C834F7B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51299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6" name="Picture Placeholder 2">
            <a:extLst>
              <a:ext uri="{FF2B5EF4-FFF2-40B4-BE49-F238E27FC236}">
                <a16:creationId xmlns:a16="http://schemas.microsoft.com/office/drawing/2014/main" id="{3BC1DC84-BDCC-4285-BF2F-160995CFC167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40343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34982" y="0"/>
            <a:ext cx="432203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1088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94" r:id="rId6"/>
    <p:sldLayoutId id="2147483678" r:id="rId7"/>
    <p:sldLayoutId id="2147483692" r:id="rId8"/>
    <p:sldLayoutId id="2147483691" r:id="rId9"/>
    <p:sldLayoutId id="2147483681" r:id="rId10"/>
    <p:sldLayoutId id="2147483693" r:id="rId11"/>
    <p:sldLayoutId id="2147483683" r:id="rId12"/>
    <p:sldLayoutId id="2147483684" r:id="rId13"/>
    <p:sldLayoutId id="2147483685" r:id="rId14"/>
    <p:sldLayoutId id="2147483686" r:id="rId15"/>
    <p:sldLayoutId id="2147483689" r:id="rId16"/>
    <p:sldLayoutId id="2147483671" r:id="rId17"/>
    <p:sldLayoutId id="2147483672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4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0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eeppt7.com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6879D6F-C4AF-4E70-9726-B8E7C93B041D}"/>
              </a:ext>
            </a:extLst>
          </p:cNvPr>
          <p:cNvGrpSpPr/>
          <p:nvPr/>
        </p:nvGrpSpPr>
        <p:grpSpPr>
          <a:xfrm>
            <a:off x="-99346" y="4625181"/>
            <a:ext cx="12313397" cy="2324710"/>
            <a:chOff x="-106856" y="4156895"/>
            <a:chExt cx="12313397" cy="232471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58911A-AEA6-4DAA-A8C6-9D1F3E0B4166}"/>
                </a:ext>
              </a:extLst>
            </p:cNvPr>
            <p:cNvCxnSpPr>
              <a:cxnSpLocks/>
              <a:stCxn id="77" idx="7"/>
              <a:endCxn id="75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E4A2EB0-27F3-4885-A81D-3C02F2B1CE85}"/>
                </a:ext>
              </a:extLst>
            </p:cNvPr>
            <p:cNvCxnSpPr>
              <a:cxnSpLocks/>
              <a:stCxn id="75" idx="4"/>
              <a:endCxn id="97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659837D-F282-4F0E-8DDD-58DF2F529F40}"/>
                </a:ext>
              </a:extLst>
            </p:cNvPr>
            <p:cNvCxnSpPr>
              <a:cxnSpLocks/>
              <a:stCxn id="80" idx="2"/>
              <a:endCxn id="95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34D9A19-BF8D-43CC-8644-4C231414ED44}"/>
                </a:ext>
              </a:extLst>
            </p:cNvPr>
            <p:cNvCxnSpPr>
              <a:cxnSpLocks/>
              <a:stCxn id="97" idx="5"/>
              <a:endCxn id="80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84F4761-C374-45C3-A97E-9E820E5A7CED}"/>
                </a:ext>
              </a:extLst>
            </p:cNvPr>
            <p:cNvCxnSpPr>
              <a:cxnSpLocks/>
              <a:stCxn id="75" idx="5"/>
              <a:endCxn id="96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F0FEC5-1050-4E7E-B9E3-2CE44360273E}"/>
                </a:ext>
              </a:extLst>
            </p:cNvPr>
            <p:cNvCxnSpPr>
              <a:cxnSpLocks/>
              <a:stCxn id="80" idx="0"/>
              <a:endCxn id="96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F7C70C0-FF61-4D1E-8E62-209F93806885}"/>
                </a:ext>
              </a:extLst>
            </p:cNvPr>
            <p:cNvCxnSpPr>
              <a:cxnSpLocks/>
              <a:stCxn id="97" idx="3"/>
              <a:endCxn id="95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6E8DB59-14B4-4A82-AC61-ACB73C58978D}"/>
                </a:ext>
              </a:extLst>
            </p:cNvPr>
            <p:cNvCxnSpPr>
              <a:cxnSpLocks/>
              <a:stCxn id="75" idx="6"/>
              <a:endCxn id="82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E1C14D-2206-4C08-954D-F78C4D8E3490}"/>
                </a:ext>
              </a:extLst>
            </p:cNvPr>
            <p:cNvCxnSpPr>
              <a:cxnSpLocks/>
              <a:stCxn id="80" idx="7"/>
              <a:endCxn id="82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3D54326-D6C5-4D53-A1B0-89A38B7D2EC8}"/>
                </a:ext>
              </a:extLst>
            </p:cNvPr>
            <p:cNvCxnSpPr>
              <a:cxnSpLocks/>
              <a:stCxn id="97" idx="6"/>
              <a:endCxn id="96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3757F6-1EF1-480C-B613-3ED0B13FE300}"/>
                </a:ext>
              </a:extLst>
            </p:cNvPr>
            <p:cNvCxnSpPr>
              <a:cxnSpLocks/>
              <a:stCxn id="79" idx="0"/>
              <a:endCxn id="95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892F1B-37EF-4ECD-B6FA-0D991E753E71}"/>
                </a:ext>
              </a:extLst>
            </p:cNvPr>
            <p:cNvCxnSpPr>
              <a:cxnSpLocks/>
              <a:stCxn id="96" idx="6"/>
              <a:endCxn id="82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81DC2AA-98B1-43BA-A3AD-CC97C439AEC2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0F9BA8-D608-4578-BE8B-002A895E5F80}"/>
                </a:ext>
              </a:extLst>
            </p:cNvPr>
            <p:cNvCxnSpPr>
              <a:cxnSpLocks/>
              <a:stCxn id="84" idx="1"/>
              <a:endCxn id="82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698A60C-6206-490A-B161-424BC464E644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92BAB8-FB35-4B26-B662-640A25824A03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93A45F8-80E6-4F85-9790-AE67AD3D2686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8FCD8F1-7408-449E-AA7D-590D5BFF8158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4BFBF35-DB52-4DE4-B6B9-B9DA4F4C180B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E61D774-FBAB-4A83-8CF1-44F41494E634}"/>
                </a:ext>
              </a:extLst>
            </p:cNvPr>
            <p:cNvCxnSpPr>
              <a:cxnSpLocks/>
              <a:stCxn id="76" idx="0"/>
              <a:endCxn id="75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6D4CA69-22F9-4BB7-ACE6-D2A4FB78CCC1}"/>
                </a:ext>
              </a:extLst>
            </p:cNvPr>
            <p:cNvCxnSpPr>
              <a:cxnSpLocks/>
              <a:stCxn id="95" idx="2"/>
              <a:endCxn id="76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C44E27F-0128-418E-9D75-53A3C0B67DC1}"/>
                </a:ext>
              </a:extLst>
            </p:cNvPr>
            <p:cNvCxnSpPr>
              <a:cxnSpLocks/>
              <a:stCxn id="79" idx="1"/>
              <a:endCxn id="76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A01F6F-E5B8-441E-BB08-C1875605C973}"/>
                </a:ext>
              </a:extLst>
            </p:cNvPr>
            <p:cNvCxnSpPr>
              <a:cxnSpLocks/>
              <a:stCxn id="78" idx="7"/>
              <a:endCxn id="76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A46DFCA-5638-4A0C-B53E-7634C1EE73CD}"/>
                </a:ext>
              </a:extLst>
            </p:cNvPr>
            <p:cNvCxnSpPr>
              <a:cxnSpLocks/>
              <a:stCxn id="77" idx="6"/>
              <a:endCxn id="76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35DDD6-7E3B-4AD2-B1F4-C4749E139F28}"/>
                </a:ext>
              </a:extLst>
            </p:cNvPr>
            <p:cNvCxnSpPr>
              <a:cxnSpLocks/>
              <a:stCxn id="100" idx="7"/>
              <a:endCxn id="77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CF87482-4480-442D-9316-D86380451CC8}"/>
                </a:ext>
              </a:extLst>
            </p:cNvPr>
            <p:cNvCxnSpPr>
              <a:cxnSpLocks/>
              <a:stCxn id="100" idx="6"/>
              <a:endCxn id="78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B9DC464-A163-4A03-8ED3-0601AF51FA4C}"/>
                </a:ext>
              </a:extLst>
            </p:cNvPr>
            <p:cNvCxnSpPr>
              <a:cxnSpLocks/>
              <a:stCxn id="100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E0FE7AC-F4FA-4777-801B-0DDE1682C9DF}"/>
                </a:ext>
              </a:extLst>
            </p:cNvPr>
            <p:cNvCxnSpPr>
              <a:cxnSpLocks/>
              <a:stCxn id="78" idx="6"/>
              <a:endCxn id="79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CD1AA40-4CF4-407D-AC1F-EF4CAC635D2A}"/>
                </a:ext>
              </a:extLst>
            </p:cNvPr>
            <p:cNvCxnSpPr>
              <a:cxnSpLocks/>
              <a:stCxn id="79" idx="6"/>
              <a:endCxn id="80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81DE15-F0C4-4E6C-AE22-FD87EDD069D1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9A40CF7-7215-498F-85B8-0B962ACF04C5}"/>
                </a:ext>
              </a:extLst>
            </p:cNvPr>
            <p:cNvCxnSpPr>
              <a:cxnSpLocks/>
              <a:endCxn id="80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D02007B-FA04-4BC7-9D96-049CC015DD3D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593D84-552A-4312-ABAA-80E108F19814}"/>
                </a:ext>
              </a:extLst>
            </p:cNvPr>
            <p:cNvCxnSpPr>
              <a:cxnSpLocks/>
              <a:endCxn id="81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3E41CB-4E3E-4E83-BC2E-1DDB5D809C81}"/>
                </a:ext>
              </a:extLst>
            </p:cNvPr>
            <p:cNvCxnSpPr>
              <a:cxnSpLocks/>
              <a:stCxn id="84" idx="2"/>
              <a:endCxn id="81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0326FAE-D661-4C56-91D2-9FCB9D4D35DC}"/>
                </a:ext>
              </a:extLst>
            </p:cNvPr>
            <p:cNvCxnSpPr>
              <a:cxnSpLocks/>
              <a:stCxn id="84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4A2AE60-80E5-426C-9FE0-376851688FD8}"/>
                </a:ext>
              </a:extLst>
            </p:cNvPr>
            <p:cNvCxnSpPr>
              <a:cxnSpLocks/>
              <a:stCxn id="85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4C82F78-8B6F-4024-A8D7-A75F5C7BA98F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F01B53B-3B23-417C-987B-5949C2CAE03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1460238-A6E9-402E-8E13-018A5433483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57DEAB-EFB5-489D-9DFA-C63AE9067D0A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F3FBC4A-37C0-41D6-9328-4C2910D1B88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9B81341-DA6E-4382-94DC-AE460F06A716}"/>
                </a:ext>
              </a:extLst>
            </p:cNvPr>
            <p:cNvCxnSpPr>
              <a:cxnSpLocks/>
              <a:stCxn id="87" idx="1"/>
              <a:endCxn id="91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C912D4-D047-4D2F-9972-5940371E5345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4DAE07E-D1D3-4CF0-AD9C-752476F0325C}"/>
                </a:ext>
              </a:extLst>
            </p:cNvPr>
            <p:cNvCxnSpPr>
              <a:cxnSpLocks/>
              <a:stCxn id="93" idx="0"/>
              <a:endCxn id="92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CF990A9-F37A-40B8-B2A9-9B0B0DB277AF}"/>
                </a:ext>
              </a:extLst>
            </p:cNvPr>
            <p:cNvCxnSpPr>
              <a:cxnSpLocks/>
              <a:endCxn id="92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3FD6FEE-FAE9-47A7-91CA-4CBF23369D07}"/>
                </a:ext>
              </a:extLst>
            </p:cNvPr>
            <p:cNvCxnSpPr>
              <a:cxnSpLocks/>
              <a:endCxn id="93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FDBAF4B-C202-4DCD-9F2E-4DFE6BEBA107}"/>
                </a:ext>
              </a:extLst>
            </p:cNvPr>
            <p:cNvCxnSpPr>
              <a:cxnSpLocks/>
              <a:endCxn id="94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973D7C0-8FCC-4F2C-8B2B-092EA0DDCDF0}"/>
                </a:ext>
              </a:extLst>
            </p:cNvPr>
            <p:cNvCxnSpPr>
              <a:cxnSpLocks/>
              <a:stCxn id="94" idx="3"/>
              <a:endCxn id="86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5854ADD-27F2-4791-8B70-3C9449F2C8E1}"/>
                </a:ext>
              </a:extLst>
            </p:cNvPr>
            <p:cNvCxnSpPr>
              <a:cxnSpLocks/>
              <a:stCxn id="94" idx="1"/>
              <a:endCxn id="87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BDB38F0-B94F-4A55-BBFA-7A513D8A30A5}"/>
                </a:ext>
              </a:extLst>
            </p:cNvPr>
            <p:cNvCxnSpPr>
              <a:cxnSpLocks/>
              <a:stCxn id="93" idx="2"/>
              <a:endCxn id="87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EB2AEF-6703-46BC-ACB0-3DA7C049E6FC}"/>
                </a:ext>
              </a:extLst>
            </p:cNvPr>
            <p:cNvCxnSpPr>
              <a:cxnSpLocks/>
              <a:stCxn id="92" idx="3"/>
              <a:endCxn id="87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015D005-2010-4CF2-AD3E-583C45365D3A}"/>
                </a:ext>
              </a:extLst>
            </p:cNvPr>
            <p:cNvCxnSpPr>
              <a:cxnSpLocks/>
              <a:stCxn id="92" idx="2"/>
              <a:endCxn id="88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8693CCB-CFA6-4C06-8632-4E8F684D0010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FA8700A-7F34-40F2-8379-5BFCE7BCEBDB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C2062F5-CF56-43A9-BF91-CDE2907E717D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160B2-6B64-451C-A0C2-F745BEDD6284}"/>
                </a:ext>
              </a:extLst>
            </p:cNvPr>
            <p:cNvCxnSpPr>
              <a:cxnSpLocks/>
              <a:stCxn id="89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80C3549-4C01-434E-B2A7-D0E4D6110C47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E78A952-886C-45EA-8D03-9AE2BA84F0CD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8998D8F-7688-4580-844E-C55137C9183C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FAB9F30-9B93-44AC-BC4C-838F4604819E}"/>
                </a:ext>
              </a:extLst>
            </p:cNvPr>
            <p:cNvCxnSpPr>
              <a:cxnSpLocks/>
              <a:stCxn id="94" idx="7"/>
              <a:endCxn id="93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F9FDF5-2D9B-49EE-8C9A-1A3EE1F987F3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431CC68-4FFB-4EC9-9137-43E3273C8E2D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61845C-27E2-40EC-82E4-64EFD865F285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C2B3A44-6E99-4056-9FF9-7904FB4C32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62C16FF-F2CB-458C-AD6A-EC4A7CDF37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8FE4A36-263F-4A95-98A7-FDA32A7B7281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411D474-9EC5-4651-AAFE-EA6CB9B7BD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5AAFBC7A-4D71-4545-A2A5-E204DF4D39C0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13C9CD-6433-4982-A204-AD7A7B4130BA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B34A8B5-96D2-4AB2-8DD6-3E392E954B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6C37AFD-4EB7-4BEB-97D8-DE02C2653DD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D1FDCB6-700A-4778-A1D4-57BDDCA292F1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10DB1E9-E44A-494C-B127-35A94C701755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B1FA71F-9856-4A58-B3DE-632A11B4124A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2007708-B1A7-4F23-810B-5D9C1E5E0496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B7C000C8-A03F-4E7E-AE5D-972F6554905E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DB4C3D9-5B41-4190-9677-F5B4FDAD6DC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74BE6-23AF-40BB-9D40-9731EFBB4024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30CFED6-3C53-4E45-AFC2-4D643C20478B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10BAB18-A1C0-4087-BDF0-5CC779CCC9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5BE00D0-D485-4ACF-924B-AB0C01B7A4F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202D9BD6-E575-4AB9-B037-55732594BB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2A5D2DE0-25EB-4C3C-96C8-D5F96F831F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2BD7EF-F9C2-48BE-8C20-0D7D6A18A796}"/>
                </a:ext>
              </a:extLst>
            </p:cNvPr>
            <p:cNvCxnSpPr>
              <a:cxnSpLocks/>
              <a:stCxn id="97" idx="2"/>
              <a:endCxn id="76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643C596-B797-4FDB-80B9-E8F9E1CA5655}"/>
                </a:ext>
              </a:extLst>
            </p:cNvPr>
            <p:cNvCxnSpPr>
              <a:cxnSpLocks/>
              <a:stCxn id="77" idx="4"/>
              <a:endCxn id="78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1BA63D-BA12-436F-B46B-47AD248AFD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A15FEF6-AA5F-44AC-98B2-A61C60CB60BE}"/>
                </a:ext>
              </a:extLst>
            </p:cNvPr>
            <p:cNvCxnSpPr>
              <a:cxnSpLocks/>
              <a:stCxn id="100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B6D29A3-264C-4BB8-B39B-459056340F3F}"/>
                </a:ext>
              </a:extLst>
            </p:cNvPr>
            <p:cNvCxnSpPr>
              <a:cxnSpLocks/>
              <a:stCxn id="100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51D1828-3E6E-46B8-84D4-6EDE5DA33B6B}"/>
                </a:ext>
              </a:extLst>
            </p:cNvPr>
            <p:cNvCxnSpPr>
              <a:cxnSpLocks/>
              <a:stCxn id="100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9F8E9FC-4D7B-4A21-81D6-06024E3AFF45}"/>
                </a:ext>
              </a:extLst>
            </p:cNvPr>
            <p:cNvCxnSpPr>
              <a:cxnSpLocks/>
              <a:endCxn id="77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30E4F81-5B7C-45F9-9D2E-D9D7BD72B32E}"/>
                </a:ext>
              </a:extLst>
            </p:cNvPr>
            <p:cNvCxnSpPr>
              <a:cxnSpLocks/>
              <a:endCxn id="84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42A4935E-80ED-491B-A5F3-6C2A8710F914}"/>
                </a:ext>
              </a:extLst>
            </p:cNvPr>
            <p:cNvCxnSpPr>
              <a:cxnSpLocks/>
              <a:stCxn id="77" idx="1"/>
              <a:endCxn id="259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55602CAE-4D0C-4927-9970-853D10E05372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81A8FF79-E441-4D92-9595-5C38610C2451}"/>
                </a:ext>
              </a:extLst>
            </p:cNvPr>
            <p:cNvCxnSpPr>
              <a:cxnSpLocks/>
              <a:stCxn id="259" idx="6"/>
              <a:endCxn id="75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02C0403-D627-433A-901C-0DF3C1E146C8}"/>
                </a:ext>
              </a:extLst>
            </p:cNvPr>
            <p:cNvCxnSpPr>
              <a:cxnSpLocks/>
              <a:endCxn id="259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31DFDE9-DA1D-4CA4-805D-323DA890E910}"/>
              </a:ext>
            </a:extLst>
          </p:cNvPr>
          <p:cNvGrpSpPr/>
          <p:nvPr/>
        </p:nvGrpSpPr>
        <p:grpSpPr>
          <a:xfrm flipH="1" flipV="1">
            <a:off x="-22050" y="-89633"/>
            <a:ext cx="12236101" cy="2205032"/>
            <a:chOff x="-29560" y="4276573"/>
            <a:chExt cx="12236101" cy="2205032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AB0E971-439D-434D-9B00-C893E6AE80B8}"/>
                </a:ext>
              </a:extLst>
            </p:cNvPr>
            <p:cNvCxnSpPr>
              <a:cxnSpLocks/>
              <a:stCxn id="179" idx="7"/>
              <a:endCxn id="177" idx="2"/>
            </p:cNvCxnSpPr>
            <p:nvPr userDrawn="1"/>
          </p:nvCxnSpPr>
          <p:spPr>
            <a:xfrm flipV="1">
              <a:off x="1154476" y="4383308"/>
              <a:ext cx="1341801" cy="10811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B69F8D6-5989-49B5-B99A-1791D4FEFF65}"/>
                </a:ext>
              </a:extLst>
            </p:cNvPr>
            <p:cNvCxnSpPr>
              <a:cxnSpLocks/>
              <a:stCxn id="177" idx="4"/>
              <a:endCxn id="199" idx="1"/>
            </p:cNvCxnSpPr>
            <p:nvPr userDrawn="1"/>
          </p:nvCxnSpPr>
          <p:spPr>
            <a:xfrm>
              <a:off x="2599299" y="4437452"/>
              <a:ext cx="263766" cy="8061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A79F73B-7E3E-4EB1-9DB6-6C379C33C43D}"/>
                </a:ext>
              </a:extLst>
            </p:cNvPr>
            <p:cNvCxnSpPr>
              <a:cxnSpLocks/>
              <a:stCxn id="182" idx="2"/>
              <a:endCxn id="197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822FCA0-AC3D-4693-B44C-E8552E280590}"/>
                </a:ext>
              </a:extLst>
            </p:cNvPr>
            <p:cNvCxnSpPr>
              <a:cxnSpLocks/>
              <a:stCxn id="199" idx="5"/>
              <a:endCxn id="182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8BA109F-25D7-4651-95BF-76AC5BD37B63}"/>
                </a:ext>
              </a:extLst>
            </p:cNvPr>
            <p:cNvCxnSpPr>
              <a:cxnSpLocks/>
              <a:stCxn id="177" idx="5"/>
              <a:endCxn id="198" idx="1"/>
            </p:cNvCxnSpPr>
            <p:nvPr userDrawn="1"/>
          </p:nvCxnSpPr>
          <p:spPr>
            <a:xfrm>
              <a:off x="2647708" y="4397155"/>
              <a:ext cx="986172" cy="8158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8D5DA4-507E-438F-82C2-C08C4E1E0881}"/>
                </a:ext>
              </a:extLst>
            </p:cNvPr>
            <p:cNvCxnSpPr>
              <a:cxnSpLocks/>
              <a:stCxn id="182" idx="0"/>
              <a:endCxn id="198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7AF550-B607-4024-AEEF-29E958DBE6BC}"/>
                </a:ext>
              </a:extLst>
            </p:cNvPr>
            <p:cNvCxnSpPr>
              <a:cxnSpLocks/>
              <a:stCxn id="199" idx="3"/>
              <a:endCxn id="197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6FA3A8C-0909-4849-AE1F-431F98DE18F1}"/>
                </a:ext>
              </a:extLst>
            </p:cNvPr>
            <p:cNvCxnSpPr>
              <a:cxnSpLocks/>
              <a:stCxn id="177" idx="6"/>
              <a:endCxn id="184" idx="1"/>
            </p:cNvCxnSpPr>
            <p:nvPr userDrawn="1"/>
          </p:nvCxnSpPr>
          <p:spPr>
            <a:xfrm>
              <a:off x="2653443" y="4334430"/>
              <a:ext cx="2141528" cy="181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50C16D0-163D-4E89-8A53-9D82E098353C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3838367" y="4631861"/>
              <a:ext cx="956604" cy="14367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CA154D6C-41CA-4B3A-9419-088A8E6817DA}"/>
                </a:ext>
              </a:extLst>
            </p:cNvPr>
            <p:cNvCxnSpPr>
              <a:cxnSpLocks/>
              <a:stCxn id="199" idx="6"/>
              <a:endCxn id="198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EB7699C-8DE9-4E73-A8DB-A8497B2330C3}"/>
                </a:ext>
              </a:extLst>
            </p:cNvPr>
            <p:cNvCxnSpPr>
              <a:cxnSpLocks/>
              <a:stCxn id="181" idx="0"/>
              <a:endCxn id="197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27A7859-EC21-45BD-BFFB-F82C9817D80C}"/>
                </a:ext>
              </a:extLst>
            </p:cNvPr>
            <p:cNvCxnSpPr>
              <a:cxnSpLocks/>
              <a:stCxn id="198" idx="6"/>
              <a:endCxn id="184" idx="2"/>
            </p:cNvCxnSpPr>
            <p:nvPr userDrawn="1"/>
          </p:nvCxnSpPr>
          <p:spPr>
            <a:xfrm flipV="1">
              <a:off x="3727539" y="4573669"/>
              <a:ext cx="1043328" cy="6781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6C49D1-87C8-4182-ACC6-2D0DA7A76195}"/>
                </a:ext>
              </a:extLst>
            </p:cNvPr>
            <p:cNvCxnSpPr>
              <a:cxnSpLocks/>
              <a:stCxn id="183" idx="7"/>
              <a:endCxn id="184" idx="4"/>
            </p:cNvCxnSpPr>
            <p:nvPr userDrawn="1"/>
          </p:nvCxnSpPr>
          <p:spPr>
            <a:xfrm flipV="1">
              <a:off x="4614954" y="4655965"/>
              <a:ext cx="238209" cy="1275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0259512-59C2-4B43-A134-068759611EEF}"/>
                </a:ext>
              </a:extLst>
            </p:cNvPr>
            <p:cNvCxnSpPr>
              <a:cxnSpLocks/>
              <a:stCxn id="186" idx="1"/>
              <a:endCxn id="184" idx="5"/>
            </p:cNvCxnSpPr>
            <p:nvPr userDrawn="1"/>
          </p:nvCxnSpPr>
          <p:spPr>
            <a:xfrm flipH="1" flipV="1">
              <a:off x="4911355" y="4631861"/>
              <a:ext cx="733023" cy="137886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12B235B-5F78-416E-9E19-4E6B018E3F68}"/>
                </a:ext>
              </a:extLst>
            </p:cNvPr>
            <p:cNvCxnSpPr>
              <a:cxnSpLocks/>
              <a:stCxn id="186" idx="0"/>
              <a:endCxn id="185" idx="4"/>
            </p:cNvCxnSpPr>
            <p:nvPr userDrawn="1"/>
          </p:nvCxnSpPr>
          <p:spPr>
            <a:xfrm flipH="1" flipV="1">
              <a:off x="5674058" y="5247253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D74FB10-3CED-4536-82FF-03C6699F5890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 flipH="1" flipV="1">
              <a:off x="4935459" y="4573669"/>
              <a:ext cx="656303" cy="5912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A17242A-FC5E-4C97-8333-C3ACEDA8C69F}"/>
                </a:ext>
              </a:extLst>
            </p:cNvPr>
            <p:cNvCxnSpPr>
              <a:cxnSpLocks/>
              <a:stCxn id="185" idx="7"/>
              <a:endCxn id="193" idx="2"/>
            </p:cNvCxnSpPr>
            <p:nvPr userDrawn="1"/>
          </p:nvCxnSpPr>
          <p:spPr>
            <a:xfrm flipV="1">
              <a:off x="5732250" y="4566585"/>
              <a:ext cx="1701263" cy="5401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F5D9F83-D59D-488E-8D3E-FF92D54DB5D3}"/>
                </a:ext>
              </a:extLst>
            </p:cNvPr>
            <p:cNvCxnSpPr>
              <a:cxnSpLocks/>
              <a:stCxn id="185" idx="6"/>
              <a:endCxn id="192" idx="2"/>
            </p:cNvCxnSpPr>
            <p:nvPr userDrawn="1"/>
          </p:nvCxnSpPr>
          <p:spPr>
            <a:xfrm>
              <a:off x="5756354" y="5164957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B7FA6A6-7B14-45EC-9CBD-CB60E48C3C73}"/>
                </a:ext>
              </a:extLst>
            </p:cNvPr>
            <p:cNvCxnSpPr>
              <a:cxnSpLocks/>
              <a:stCxn id="192" idx="7"/>
              <a:endCxn id="193" idx="3"/>
            </p:cNvCxnSpPr>
            <p:nvPr userDrawn="1"/>
          </p:nvCxnSpPr>
          <p:spPr>
            <a:xfrm flipV="1">
              <a:off x="6884583" y="4605380"/>
              <a:ext cx="564999" cy="5707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016BCC7-D239-4300-AAC1-C1EC3F57171D}"/>
                </a:ext>
              </a:extLst>
            </p:cNvPr>
            <p:cNvCxnSpPr>
              <a:cxnSpLocks/>
              <a:stCxn id="178" idx="0"/>
              <a:endCxn id="177" idx="3"/>
            </p:cNvCxnSpPr>
            <p:nvPr userDrawn="1"/>
          </p:nvCxnSpPr>
          <p:spPr>
            <a:xfrm flipV="1">
              <a:off x="2095501" y="4431717"/>
              <a:ext cx="441073" cy="11499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B3C322F-86C2-4F57-B398-337781D8CDD1}"/>
                </a:ext>
              </a:extLst>
            </p:cNvPr>
            <p:cNvCxnSpPr>
              <a:cxnSpLocks/>
              <a:stCxn id="197" idx="2"/>
              <a:endCxn id="178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42D4B7D-AC16-4A44-A2DB-ABF481A451E9}"/>
                </a:ext>
              </a:extLst>
            </p:cNvPr>
            <p:cNvCxnSpPr>
              <a:cxnSpLocks/>
              <a:stCxn id="181" idx="1"/>
              <a:endCxn id="178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B26DCD6-DFF1-4BD4-A636-3C66C3AFDDD3}"/>
                </a:ext>
              </a:extLst>
            </p:cNvPr>
            <p:cNvCxnSpPr>
              <a:cxnSpLocks/>
              <a:stCxn id="180" idx="7"/>
              <a:endCxn id="178" idx="3"/>
            </p:cNvCxnSpPr>
            <p:nvPr userDrawn="1"/>
          </p:nvCxnSpPr>
          <p:spPr>
            <a:xfrm flipV="1">
              <a:off x="1478954" y="5729711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F2E11F8-6581-4992-99BF-9A1F86698282}"/>
                </a:ext>
              </a:extLst>
            </p:cNvPr>
            <p:cNvCxnSpPr>
              <a:cxnSpLocks/>
              <a:stCxn id="179" idx="6"/>
              <a:endCxn id="178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512A628-A8AE-4751-8D67-0E9C6883DB32}"/>
                </a:ext>
              </a:extLst>
            </p:cNvPr>
            <p:cNvCxnSpPr>
              <a:cxnSpLocks/>
              <a:stCxn id="202" idx="7"/>
              <a:endCxn id="179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66BA7F2B-2684-4944-BEA0-D09D82A95DC6}"/>
                </a:ext>
              </a:extLst>
            </p:cNvPr>
            <p:cNvCxnSpPr>
              <a:cxnSpLocks/>
              <a:stCxn id="202" idx="6"/>
              <a:endCxn id="180" idx="2"/>
            </p:cNvCxnSpPr>
            <p:nvPr userDrawn="1"/>
          </p:nvCxnSpPr>
          <p:spPr>
            <a:xfrm>
              <a:off x="420056" y="6174425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BE78C3B-AFD6-417B-A970-354EB2B0E5FF}"/>
                </a:ext>
              </a:extLst>
            </p:cNvPr>
            <p:cNvCxnSpPr>
              <a:cxnSpLocks/>
              <a:stCxn id="202" idx="5"/>
            </p:cNvCxnSpPr>
            <p:nvPr userDrawn="1"/>
          </p:nvCxnSpPr>
          <p:spPr>
            <a:xfrm>
              <a:off x="403987" y="6213220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95BF08-178F-4268-81C1-19C9BD5DABB4}"/>
                </a:ext>
              </a:extLst>
            </p:cNvPr>
            <p:cNvCxnSpPr>
              <a:cxnSpLocks/>
              <a:stCxn id="180" idx="4"/>
            </p:cNvCxnSpPr>
            <p:nvPr/>
          </p:nvCxnSpPr>
          <p:spPr>
            <a:xfrm flipH="1">
              <a:off x="1440159" y="6266309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857F2-FCD7-4337-94C0-F0CC37F004D8}"/>
                </a:ext>
              </a:extLst>
            </p:cNvPr>
            <p:cNvCxnSpPr>
              <a:cxnSpLocks/>
              <a:stCxn id="180" idx="6"/>
              <a:endCxn id="181" idx="2"/>
            </p:cNvCxnSpPr>
            <p:nvPr userDrawn="1"/>
          </p:nvCxnSpPr>
          <p:spPr>
            <a:xfrm>
              <a:off x="1495023" y="6211445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00DE3A4-3417-428C-AF44-9BE4D151DB98}"/>
                </a:ext>
              </a:extLst>
            </p:cNvPr>
            <p:cNvCxnSpPr>
              <a:cxnSpLocks/>
              <a:stCxn id="181" idx="6"/>
              <a:endCxn id="182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6853479-ECFD-414A-96F2-C5A9381D0D5D}"/>
                </a:ext>
              </a:extLst>
            </p:cNvPr>
            <p:cNvCxnSpPr>
              <a:cxnSpLocks/>
              <a:stCxn id="183" idx="2"/>
              <a:endCxn id="182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6707629-A9FE-4B94-BB3F-CA83CA1118B4}"/>
                </a:ext>
              </a:extLst>
            </p:cNvPr>
            <p:cNvCxnSpPr>
              <a:cxnSpLocks/>
              <a:endCxn id="182" idx="5"/>
            </p:cNvCxnSpPr>
            <p:nvPr userDrawn="1"/>
          </p:nvCxnSpPr>
          <p:spPr>
            <a:xfrm flipH="1" flipV="1">
              <a:off x="3838367" y="6191291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57B2FBB-9663-4E1D-9226-891C5BE1FE9F}"/>
                </a:ext>
              </a:extLst>
            </p:cNvPr>
            <p:cNvCxnSpPr>
              <a:cxnSpLocks/>
              <a:endCxn id="182" idx="4"/>
            </p:cNvCxnSpPr>
            <p:nvPr userDrawn="1"/>
          </p:nvCxnSpPr>
          <p:spPr>
            <a:xfrm flipV="1">
              <a:off x="3690313" y="6216693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75332850-2B67-4619-AE16-40C104CC5EAD}"/>
                </a:ext>
              </a:extLst>
            </p:cNvPr>
            <p:cNvCxnSpPr>
              <a:cxnSpLocks/>
              <a:endCxn id="183" idx="4"/>
            </p:cNvCxnSpPr>
            <p:nvPr userDrawn="1"/>
          </p:nvCxnSpPr>
          <p:spPr>
            <a:xfrm flipH="1" flipV="1">
              <a:off x="4576159" y="6025080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4D8361E-7339-4F74-973F-098F7119A02B}"/>
                </a:ext>
              </a:extLst>
            </p:cNvPr>
            <p:cNvCxnSpPr>
              <a:cxnSpLocks/>
              <a:stCxn id="186" idx="2"/>
              <a:endCxn id="183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5CA7DCB-9E59-4A19-9D10-0FA48469259D}"/>
                </a:ext>
              </a:extLst>
            </p:cNvPr>
            <p:cNvCxnSpPr>
              <a:cxnSpLocks/>
              <a:stCxn id="186" idx="4"/>
            </p:cNvCxnSpPr>
            <p:nvPr userDrawn="1"/>
          </p:nvCxnSpPr>
          <p:spPr>
            <a:xfrm flipH="1">
              <a:off x="5683173" y="6104383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1B45549-55E7-4404-976F-3F5F13E24AE5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6499429" y="6176101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CF4426AF-118C-4444-ACDC-A23251C4214E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3F4C7757-CEF1-4821-9E15-01B362E9B40F}"/>
                </a:ext>
              </a:extLst>
            </p:cNvPr>
            <p:cNvCxnSpPr>
              <a:cxnSpLocks/>
              <a:stCxn id="192" idx="4"/>
              <a:endCxn id="187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B7CE55B-73A2-4846-8624-917070431684}"/>
                </a:ext>
              </a:extLst>
            </p:cNvPr>
            <p:cNvCxnSpPr>
              <a:cxnSpLocks/>
              <a:stCxn id="191" idx="3"/>
              <a:endCxn id="187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217388F4-A402-46C8-B720-056B0CF4C81F}"/>
                </a:ext>
              </a:extLst>
            </p:cNvPr>
            <p:cNvCxnSpPr>
              <a:cxnSpLocks/>
              <a:stCxn id="191" idx="2"/>
              <a:endCxn id="192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4EFE0F0-EB66-42D1-90CA-D905940CA4CB}"/>
                </a:ext>
              </a:extLst>
            </p:cNvPr>
            <p:cNvCxnSpPr>
              <a:cxnSpLocks/>
              <a:stCxn id="191" idx="1"/>
              <a:endCxn id="193" idx="4"/>
            </p:cNvCxnSpPr>
            <p:nvPr userDrawn="1"/>
          </p:nvCxnSpPr>
          <p:spPr>
            <a:xfrm flipH="1" flipV="1">
              <a:off x="7488377" y="4621449"/>
              <a:ext cx="527007" cy="8468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19AB792-1BD7-4D28-9EF4-0378E369950F}"/>
                </a:ext>
              </a:extLst>
            </p:cNvPr>
            <p:cNvCxnSpPr>
              <a:cxnSpLocks/>
              <a:stCxn id="189" idx="1"/>
              <a:endCxn id="193" idx="5"/>
            </p:cNvCxnSpPr>
            <p:nvPr userDrawn="1"/>
          </p:nvCxnSpPr>
          <p:spPr>
            <a:xfrm flipH="1" flipV="1">
              <a:off x="7527172" y="4605380"/>
              <a:ext cx="1793058" cy="9559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2F512BE0-F85D-45C1-A08D-D79AF11DC2AB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B6065E-918F-411E-BE8D-D000D98199C5}"/>
                </a:ext>
              </a:extLst>
            </p:cNvPr>
            <p:cNvCxnSpPr>
              <a:cxnSpLocks/>
              <a:stCxn id="195" idx="0"/>
              <a:endCxn id="194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ABC5769E-1BD9-4F92-9A2B-FCD16A69950C}"/>
                </a:ext>
              </a:extLst>
            </p:cNvPr>
            <p:cNvCxnSpPr>
              <a:cxnSpLocks/>
              <a:endCxn id="194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CFEA857-93C7-400C-B81A-208004699152}"/>
                </a:ext>
              </a:extLst>
            </p:cNvPr>
            <p:cNvCxnSpPr>
              <a:cxnSpLocks/>
              <a:endCxn id="195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6E973FB-8F1F-4DB7-9C61-F89D45C6A1D4}"/>
                </a:ext>
              </a:extLst>
            </p:cNvPr>
            <p:cNvCxnSpPr>
              <a:cxnSpLocks/>
              <a:endCxn id="196" idx="6"/>
            </p:cNvCxnSpPr>
            <p:nvPr userDrawn="1"/>
          </p:nvCxnSpPr>
          <p:spPr>
            <a:xfrm flipH="1">
              <a:off x="10916433" y="6200205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280C2592-3452-45DE-8329-05D0D839129D}"/>
                </a:ext>
              </a:extLst>
            </p:cNvPr>
            <p:cNvCxnSpPr>
              <a:cxnSpLocks/>
              <a:stCxn id="196" idx="3"/>
              <a:endCxn id="188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0D24222-C8E7-4E2F-B1F3-C278B9055DAA}"/>
                </a:ext>
              </a:extLst>
            </p:cNvPr>
            <p:cNvCxnSpPr>
              <a:cxnSpLocks/>
              <a:stCxn id="196" idx="1"/>
              <a:endCxn id="189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1505B76-76DA-4EE7-95D1-1E0798638405}"/>
                </a:ext>
              </a:extLst>
            </p:cNvPr>
            <p:cNvCxnSpPr>
              <a:cxnSpLocks/>
              <a:stCxn id="195" idx="2"/>
              <a:endCxn id="189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A1C5C56-DECA-4E3F-BB78-723D993A45CE}"/>
                </a:ext>
              </a:extLst>
            </p:cNvPr>
            <p:cNvCxnSpPr>
              <a:cxnSpLocks/>
              <a:stCxn id="194" idx="3"/>
              <a:endCxn id="189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FF35865-5231-4D8C-8DF9-15FFD4A4792A}"/>
                </a:ext>
              </a:extLst>
            </p:cNvPr>
            <p:cNvCxnSpPr>
              <a:cxnSpLocks/>
              <a:stCxn id="194" idx="2"/>
              <a:endCxn id="190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9899CF4-142C-4FDF-BAB5-DC9D47184D11}"/>
                </a:ext>
              </a:extLst>
            </p:cNvPr>
            <p:cNvCxnSpPr>
              <a:cxnSpLocks/>
              <a:stCxn id="190" idx="1"/>
              <a:endCxn id="193" idx="6"/>
            </p:cNvCxnSpPr>
            <p:nvPr userDrawn="1"/>
          </p:nvCxnSpPr>
          <p:spPr>
            <a:xfrm flipH="1" flipV="1">
              <a:off x="7543241" y="4566585"/>
              <a:ext cx="1682079" cy="132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8E4C7C13-0927-4A5A-BC3F-8DE8D63C27EB}"/>
                </a:ext>
              </a:extLst>
            </p:cNvPr>
            <p:cNvCxnSpPr>
              <a:cxnSpLocks/>
              <a:stCxn id="189" idx="2"/>
              <a:endCxn id="191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68DF396C-5801-4194-857E-E4DCC21C8F55}"/>
                </a:ext>
              </a:extLst>
            </p:cNvPr>
            <p:cNvCxnSpPr>
              <a:cxnSpLocks/>
              <a:stCxn id="188" idx="1"/>
              <a:endCxn id="191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1E1E970-DFFD-4CF3-97E5-021FAF8C5712}"/>
                </a:ext>
              </a:extLst>
            </p:cNvPr>
            <p:cNvCxnSpPr>
              <a:cxnSpLocks/>
              <a:stCxn id="191" idx="4"/>
            </p:cNvCxnSpPr>
            <p:nvPr userDrawn="1"/>
          </p:nvCxnSpPr>
          <p:spPr>
            <a:xfrm flipH="1">
              <a:off x="7734147" y="5617366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1D3CC38E-8A60-4BF3-BFFF-39669619C658}"/>
                </a:ext>
              </a:extLst>
            </p:cNvPr>
            <p:cNvCxnSpPr>
              <a:cxnSpLocks/>
              <a:stCxn id="187" idx="5"/>
            </p:cNvCxnSpPr>
            <p:nvPr userDrawn="1"/>
          </p:nvCxnSpPr>
          <p:spPr>
            <a:xfrm>
              <a:off x="6837690" y="6176101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AE786103-934B-4299-8041-24ED33035F3B}"/>
                </a:ext>
              </a:extLst>
            </p:cNvPr>
            <p:cNvCxnSpPr>
              <a:cxnSpLocks/>
              <a:stCxn id="188" idx="7"/>
              <a:endCxn id="189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E2AF0DE-4129-4076-9FC2-54B8AB0DADCF}"/>
                </a:ext>
              </a:extLst>
            </p:cNvPr>
            <p:cNvCxnSpPr>
              <a:cxnSpLocks/>
              <a:stCxn id="186" idx="7"/>
              <a:endCxn id="192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584EF65-971C-45DB-999A-96E71B95E5CE}"/>
                </a:ext>
              </a:extLst>
            </p:cNvPr>
            <p:cNvCxnSpPr>
              <a:cxnSpLocks/>
              <a:stCxn id="196" idx="7"/>
              <a:endCxn id="195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4599D8D5-E94B-4C46-B640-C37BD692E92F}"/>
                </a:ext>
              </a:extLst>
            </p:cNvPr>
            <p:cNvSpPr/>
            <p:nvPr userDrawn="1"/>
          </p:nvSpPr>
          <p:spPr>
            <a:xfrm rot="20563470">
              <a:off x="2492564" y="42765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82EA5F43-960D-457D-9B8D-383E141E4664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C1967E03-4343-4692-8B75-6456FB831161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B4282676-B580-4986-BB8E-EEA602CA573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15658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5126E29-22D9-4F36-8BE5-A9FAE00CD67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EBD5BA1-6488-45C6-87C0-C55AFC0410E3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F46EC1C6-3585-40E2-AF43-02BF3AA5A4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E269D962-6ADC-4FA1-959E-2AF03998C334}"/>
                </a:ext>
              </a:extLst>
            </p:cNvPr>
            <p:cNvSpPr/>
            <p:nvPr userDrawn="1"/>
          </p:nvSpPr>
          <p:spPr>
            <a:xfrm>
              <a:off x="4770867" y="44913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6E6E701-794E-4B99-B02B-E8E4469B0CE3}"/>
                </a:ext>
              </a:extLst>
            </p:cNvPr>
            <p:cNvSpPr/>
            <p:nvPr userDrawn="1"/>
          </p:nvSpPr>
          <p:spPr>
            <a:xfrm>
              <a:off x="5591762" y="508266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01425D67-99C7-4B2E-A2C9-726E236E5D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B28482BA-E793-4F3F-B91D-1AB4031138EB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471A3D3-5A98-49E4-B73C-F77B196F230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FFC55AAD-3BB3-436E-8ABD-5C0B4CD74BEC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61D9764-6B98-4AC5-A771-4A768375702B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E22C19D2-1FC4-484E-ABE2-7E686CBED184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681E6517-6E22-410E-BEFC-8F1D93500AE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B10924A5-9CE5-4437-962D-C49B31287A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33513" y="451172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623ED96-9455-4DAA-B7F8-2D7331524C76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519869E-1F49-4FDD-BB4E-E768F6D1D2D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74115B29-5D7D-4776-ACAE-59A15264D1D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A5166957-3DA5-4D02-AE1D-0DF2098F59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B0115A51-3593-45A6-A55D-DB2955B81C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5C3A45FA-4609-4CC3-B71D-500A630354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E6A1DD7-7042-4E9F-A335-4D2A347C39DB}"/>
                </a:ext>
              </a:extLst>
            </p:cNvPr>
            <p:cNvCxnSpPr>
              <a:cxnSpLocks/>
              <a:stCxn id="199" idx="2"/>
              <a:endCxn id="178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B585EFB-8A1B-4B19-BD79-8A93695A993F}"/>
                </a:ext>
              </a:extLst>
            </p:cNvPr>
            <p:cNvCxnSpPr>
              <a:cxnSpLocks/>
              <a:stCxn id="179" idx="4"/>
              <a:endCxn id="180" idx="1"/>
            </p:cNvCxnSpPr>
            <p:nvPr userDrawn="1"/>
          </p:nvCxnSpPr>
          <p:spPr>
            <a:xfrm>
              <a:off x="1096284" y="5604901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22BB2713-9AD1-4920-9E5E-524327B991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06F86CC-2900-44A3-B092-924B2864587E}"/>
                </a:ext>
              </a:extLst>
            </p:cNvPr>
            <p:cNvCxnSpPr>
              <a:cxnSpLocks/>
              <a:stCxn id="202" idx="3"/>
            </p:cNvCxnSpPr>
            <p:nvPr userDrawn="1"/>
          </p:nvCxnSpPr>
          <p:spPr>
            <a:xfrm flipH="1">
              <a:off x="310328" y="6213220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8C37EE5-7B75-44CA-8F66-EA171808D15B}"/>
                </a:ext>
              </a:extLst>
            </p:cNvPr>
            <p:cNvCxnSpPr>
              <a:cxnSpLocks/>
              <a:stCxn id="202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EA17282-9270-4D92-B185-0E2D2B143AF2}"/>
                </a:ext>
              </a:extLst>
            </p:cNvPr>
            <p:cNvCxnSpPr>
              <a:cxnSpLocks/>
              <a:stCxn id="202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394FE7-914A-4129-B6E4-5DE061896F0A}"/>
                </a:ext>
              </a:extLst>
            </p:cNvPr>
            <p:cNvCxnSpPr>
              <a:cxnSpLocks/>
              <a:endCxn id="179" idx="2"/>
            </p:cNvCxnSpPr>
            <p:nvPr userDrawn="1"/>
          </p:nvCxnSpPr>
          <p:spPr>
            <a:xfrm>
              <a:off x="21877" y="5392264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7B967F56-AF3D-4948-96DE-65FC44DEFB3D}"/>
                </a:ext>
              </a:extLst>
            </p:cNvPr>
            <p:cNvCxnSpPr>
              <a:cxnSpLocks/>
              <a:endCxn id="186" idx="3"/>
            </p:cNvCxnSpPr>
            <p:nvPr/>
          </p:nvCxnSpPr>
          <p:spPr>
            <a:xfrm flipV="1">
              <a:off x="5315187" y="6088314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9D9FB4D9-F285-41D4-9F1F-689020B1CD93}"/>
              </a:ext>
            </a:extLst>
          </p:cNvPr>
          <p:cNvSpPr txBox="1"/>
          <p:nvPr/>
        </p:nvSpPr>
        <p:spPr>
          <a:xfrm>
            <a:off x="-43371" y="1986954"/>
            <a:ext cx="12214050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ES" sz="5400" b="1" dirty="0">
                <a:solidFill>
                  <a:schemeClr val="bg1"/>
                </a:solidFill>
                <a:latin typeface="Arial (Headings)"/>
              </a:rPr>
              <a:t>Diagnosticador</a:t>
            </a:r>
            <a:r>
              <a:rPr lang="en-US" sz="5400" b="1" dirty="0">
                <a:solidFill>
                  <a:schemeClr val="bg1"/>
                </a:solidFill>
                <a:latin typeface="Arial (Headings)"/>
              </a:rPr>
              <a:t> de </a:t>
            </a:r>
            <a:r>
              <a:rPr lang="es-ES_tradnl" sz="5400" b="1" dirty="0">
                <a:solidFill>
                  <a:schemeClr val="bg1"/>
                </a:solidFill>
                <a:latin typeface="Arial (Headings)"/>
              </a:rPr>
              <a:t>Fallos en Autoclaves</a:t>
            </a:r>
            <a:endParaRPr lang="es-ES_tradnl" altLang="ko-KR" sz="5400" b="1" dirty="0">
              <a:solidFill>
                <a:schemeClr val="bg1"/>
              </a:solidFill>
              <a:latin typeface="Arial (Headings)"/>
              <a:cs typeface="Arial" pitchFamily="34" charset="0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3E805B5-9D5E-4ECB-8AF5-CEDD3357484B}"/>
              </a:ext>
            </a:extLst>
          </p:cNvPr>
          <p:cNvSpPr txBox="1"/>
          <p:nvPr/>
        </p:nvSpPr>
        <p:spPr>
          <a:xfrm>
            <a:off x="3602883" y="3713417"/>
            <a:ext cx="12213903" cy="95430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Autor: Christian Guzmán Noda A31</a:t>
            </a:r>
          </a:p>
          <a:p>
            <a:pPr algn="ctr"/>
            <a:endParaRPr lang="en-US" altLang="ko-KR" sz="1867" dirty="0">
              <a:solidFill>
                <a:schemeClr val="bg1"/>
              </a:solidFill>
              <a:cs typeface="Arial" pitchFamily="34" charset="0"/>
            </a:endParaRPr>
          </a:p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Tutor: Ms. C. Adriana </a:t>
            </a:r>
            <a:r>
              <a:rPr lang="en-US" altLang="ko-KR" sz="1867" dirty="0" err="1">
                <a:solidFill>
                  <a:schemeClr val="bg1"/>
                </a:solidFill>
                <a:cs typeface="Arial" pitchFamily="34" charset="0"/>
              </a:rPr>
              <a:t>Villalon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 Falcon</a:t>
            </a:r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B0ABC274-ADAF-406C-BB69-B15BC648E5D4}"/>
              </a:ext>
            </a:extLst>
          </p:cNvPr>
          <p:cNvGrpSpPr/>
          <p:nvPr/>
        </p:nvGrpSpPr>
        <p:grpSpPr>
          <a:xfrm>
            <a:off x="831181" y="1642792"/>
            <a:ext cx="762851" cy="762851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F3FB360C-CD27-46DC-B046-FF080D2B10B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BCC3483-4C4C-4689-9466-E3AD832DDFE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423C8BB-5BC1-496D-84BE-6279083F1B98}"/>
              </a:ext>
            </a:extLst>
          </p:cNvPr>
          <p:cNvGrpSpPr/>
          <p:nvPr/>
        </p:nvGrpSpPr>
        <p:grpSpPr>
          <a:xfrm>
            <a:off x="831181" y="2500468"/>
            <a:ext cx="762851" cy="762851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D1CB2508-FB50-4274-8313-86FA44B20B8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FF17252-4F2A-4633-B8CE-C7F105F2347F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663BD3-5248-417F-82E2-B907198E7F34}"/>
              </a:ext>
            </a:extLst>
          </p:cNvPr>
          <p:cNvGrpSpPr/>
          <p:nvPr/>
        </p:nvGrpSpPr>
        <p:grpSpPr>
          <a:xfrm>
            <a:off x="831181" y="3358145"/>
            <a:ext cx="762851" cy="762851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B50606DC-3D3B-4174-BCD4-2041B97AF92B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4F00850-62E5-4CC7-8278-8F8BED2889B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585E9E7-EA0E-4FE4-9310-6E55F6563891}"/>
              </a:ext>
            </a:extLst>
          </p:cNvPr>
          <p:cNvGrpSpPr/>
          <p:nvPr/>
        </p:nvGrpSpPr>
        <p:grpSpPr>
          <a:xfrm>
            <a:off x="831181" y="4215822"/>
            <a:ext cx="762851" cy="762851"/>
            <a:chOff x="5833678" y="585323"/>
            <a:chExt cx="790407" cy="790407"/>
          </a:xfrm>
        </p:grpSpPr>
        <p:sp>
          <p:nvSpPr>
            <p:cNvPr id="50" name="Arc 3">
              <a:extLst>
                <a:ext uri="{FF2B5EF4-FFF2-40B4-BE49-F238E27FC236}">
                  <a16:creationId xmlns:a16="http://schemas.microsoft.com/office/drawing/2014/main" id="{3CC51076-274F-4AB0-8B3C-65F20912344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D85D04D-1424-4BCE-BBD4-78F6ABF4985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AA605D4-316D-4548-BCFA-77E51AF4DD94}"/>
              </a:ext>
            </a:extLst>
          </p:cNvPr>
          <p:cNvGrpSpPr/>
          <p:nvPr/>
        </p:nvGrpSpPr>
        <p:grpSpPr>
          <a:xfrm>
            <a:off x="831181" y="5073498"/>
            <a:ext cx="762851" cy="762851"/>
            <a:chOff x="5833678" y="585323"/>
            <a:chExt cx="790407" cy="790407"/>
          </a:xfrm>
        </p:grpSpPr>
        <p:sp>
          <p:nvSpPr>
            <p:cNvPr id="53" name="Arc 3">
              <a:extLst>
                <a:ext uri="{FF2B5EF4-FFF2-40B4-BE49-F238E27FC236}">
                  <a16:creationId xmlns:a16="http://schemas.microsoft.com/office/drawing/2014/main" id="{B2B70A10-7C75-42D5-A6D4-4BCF4FD29DC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59B35C5-0DD7-4EE7-B455-29D05668D838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4F1B7913-A2F6-4043-AF76-83C7AE08FAE5}"/>
              </a:ext>
            </a:extLst>
          </p:cNvPr>
          <p:cNvSpPr/>
          <p:nvPr/>
        </p:nvSpPr>
        <p:spPr>
          <a:xfrm>
            <a:off x="19052" y="3624305"/>
            <a:ext cx="12153901" cy="2635034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94DF14A-BAB1-40DA-81BD-87155A24CD7A}"/>
              </a:ext>
            </a:extLst>
          </p:cNvPr>
          <p:cNvGrpSpPr/>
          <p:nvPr/>
        </p:nvGrpSpPr>
        <p:grpSpPr>
          <a:xfrm>
            <a:off x="7749314" y="2641142"/>
            <a:ext cx="2275890" cy="1322403"/>
            <a:chOff x="5680238" y="2623616"/>
            <a:chExt cx="2068326" cy="1201798"/>
          </a:xfrm>
          <a:solidFill>
            <a:schemeClr val="bg1"/>
          </a:solidFill>
        </p:grpSpPr>
        <p:sp>
          <p:nvSpPr>
            <p:cNvPr id="10" name="Right Arrow 7">
              <a:extLst>
                <a:ext uri="{FF2B5EF4-FFF2-40B4-BE49-F238E27FC236}">
                  <a16:creationId xmlns:a16="http://schemas.microsoft.com/office/drawing/2014/main" id="{BAD5FC3E-A6CB-4B4B-B727-5F913A45D1F9}"/>
                </a:ext>
              </a:extLst>
            </p:cNvPr>
            <p:cNvSpPr/>
            <p:nvPr/>
          </p:nvSpPr>
          <p:spPr>
            <a:xfrm rot="16200000">
              <a:off x="6357325" y="279713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" name="Right Arrow 16">
              <a:extLst>
                <a:ext uri="{FF2B5EF4-FFF2-40B4-BE49-F238E27FC236}">
                  <a16:creationId xmlns:a16="http://schemas.microsoft.com/office/drawing/2014/main" id="{B0E4A91E-80D4-4266-A88E-5D0058D78D7F}"/>
                </a:ext>
              </a:extLst>
            </p:cNvPr>
            <p:cNvSpPr/>
            <p:nvPr/>
          </p:nvSpPr>
          <p:spPr>
            <a:xfrm rot="18900000">
              <a:off x="6873273" y="2992605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Right Arrow 17">
              <a:extLst>
                <a:ext uri="{FF2B5EF4-FFF2-40B4-BE49-F238E27FC236}">
                  <a16:creationId xmlns:a16="http://schemas.microsoft.com/office/drawing/2014/main" id="{BBDCA778-EA2C-4A54-A4A8-B3FDAA18882D}"/>
                </a:ext>
              </a:extLst>
            </p:cNvPr>
            <p:cNvSpPr/>
            <p:nvPr/>
          </p:nvSpPr>
          <p:spPr>
            <a:xfrm>
              <a:off x="7060905" y="348479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Right Arrow 18">
              <a:extLst>
                <a:ext uri="{FF2B5EF4-FFF2-40B4-BE49-F238E27FC236}">
                  <a16:creationId xmlns:a16="http://schemas.microsoft.com/office/drawing/2014/main" id="{A7156E5D-6767-4EEF-A624-244540A728C2}"/>
                </a:ext>
              </a:extLst>
            </p:cNvPr>
            <p:cNvSpPr/>
            <p:nvPr/>
          </p:nvSpPr>
          <p:spPr>
            <a:xfrm rot="2700000" flipH="1">
              <a:off x="5838096" y="2992605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4" name="Right Arrow 19">
              <a:extLst>
                <a:ext uri="{FF2B5EF4-FFF2-40B4-BE49-F238E27FC236}">
                  <a16:creationId xmlns:a16="http://schemas.microsoft.com/office/drawing/2014/main" id="{88E727CD-3B4E-4C12-A9B9-B9EDBAE9ABEE}"/>
                </a:ext>
              </a:extLst>
            </p:cNvPr>
            <p:cNvSpPr/>
            <p:nvPr/>
          </p:nvSpPr>
          <p:spPr>
            <a:xfrm flipH="1">
              <a:off x="5680238" y="348479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40E3EDD9-5AA4-4173-8685-DFDEA68CFC16}"/>
              </a:ext>
            </a:extLst>
          </p:cNvPr>
          <p:cNvSpPr>
            <a:spLocks/>
          </p:cNvSpPr>
          <p:nvPr/>
        </p:nvSpPr>
        <p:spPr>
          <a:xfrm>
            <a:off x="7401439" y="2476414"/>
            <a:ext cx="467142" cy="467142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1588743" y="1414211"/>
                </a:moveTo>
                <a:cubicBezTo>
                  <a:pt x="1540407" y="1411706"/>
                  <a:pt x="1506842" y="1440258"/>
                  <a:pt x="1506842" y="1478573"/>
                </a:cubicBezTo>
                <a:lnTo>
                  <a:pt x="1506842" y="2462752"/>
                </a:lnTo>
                <a:cubicBezTo>
                  <a:pt x="1506842" y="2484086"/>
                  <a:pt x="1516471" y="2503171"/>
                  <a:pt x="1532201" y="2515206"/>
                </a:cubicBezTo>
                <a:cubicBezTo>
                  <a:pt x="1552351" y="2541621"/>
                  <a:pt x="1589483" y="2548946"/>
                  <a:pt x="1619199" y="2531790"/>
                </a:cubicBezTo>
                <a:lnTo>
                  <a:pt x="2471524" y="2039700"/>
                </a:lnTo>
                <a:cubicBezTo>
                  <a:pt x="2509339" y="2017643"/>
                  <a:pt x="2509577" y="1945490"/>
                  <a:pt x="2464719" y="1913406"/>
                </a:cubicBezTo>
                <a:cubicBezTo>
                  <a:pt x="2315501" y="1808322"/>
                  <a:pt x="1748389" y="1486683"/>
                  <a:pt x="1588743" y="1414211"/>
                </a:cubicBezTo>
                <a:close/>
                <a:moveTo>
                  <a:pt x="1982320" y="904379"/>
                </a:moveTo>
                <a:cubicBezTo>
                  <a:pt x="2575020" y="904379"/>
                  <a:pt x="3055498" y="1384857"/>
                  <a:pt x="3055498" y="1977557"/>
                </a:cubicBezTo>
                <a:cubicBezTo>
                  <a:pt x="3055498" y="2570257"/>
                  <a:pt x="2575020" y="3050735"/>
                  <a:pt x="1982320" y="3050735"/>
                </a:cubicBezTo>
                <a:cubicBezTo>
                  <a:pt x="1389620" y="3050735"/>
                  <a:pt x="909142" y="2570257"/>
                  <a:pt x="909142" y="1977557"/>
                </a:cubicBezTo>
                <a:cubicBezTo>
                  <a:pt x="909142" y="1384857"/>
                  <a:pt x="1389620" y="904379"/>
                  <a:pt x="1982320" y="904379"/>
                </a:cubicBezTo>
                <a:close/>
                <a:moveTo>
                  <a:pt x="1982320" y="537397"/>
                </a:moveTo>
                <a:cubicBezTo>
                  <a:pt x="1186942" y="537397"/>
                  <a:pt x="542160" y="1182179"/>
                  <a:pt x="542160" y="1977557"/>
                </a:cubicBezTo>
                <a:cubicBezTo>
                  <a:pt x="542160" y="2772935"/>
                  <a:pt x="1186942" y="3417717"/>
                  <a:pt x="1982320" y="3417717"/>
                </a:cubicBezTo>
                <a:cubicBezTo>
                  <a:pt x="2777698" y="3417717"/>
                  <a:pt x="3422480" y="2772935"/>
                  <a:pt x="3422480" y="1977557"/>
                </a:cubicBezTo>
                <a:cubicBezTo>
                  <a:pt x="3422480" y="1182179"/>
                  <a:pt x="2777698" y="537397"/>
                  <a:pt x="1982320" y="537397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Donut 6">
            <a:extLst>
              <a:ext uri="{FF2B5EF4-FFF2-40B4-BE49-F238E27FC236}">
                <a16:creationId xmlns:a16="http://schemas.microsoft.com/office/drawing/2014/main" id="{3D943C19-FF2D-461C-B851-AC07208DD54A}"/>
              </a:ext>
            </a:extLst>
          </p:cNvPr>
          <p:cNvSpPr>
            <a:spLocks noChangeAspect="1"/>
          </p:cNvSpPr>
          <p:nvPr/>
        </p:nvSpPr>
        <p:spPr>
          <a:xfrm>
            <a:off x="8645040" y="2036742"/>
            <a:ext cx="467142" cy="467142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980000" y="1260000"/>
                </a:moveTo>
                <a:cubicBezTo>
                  <a:pt x="2377645" y="1260000"/>
                  <a:pt x="2700000" y="1582355"/>
                  <a:pt x="2700000" y="1980000"/>
                </a:cubicBezTo>
                <a:cubicBezTo>
                  <a:pt x="2700000" y="2377645"/>
                  <a:pt x="2377645" y="2700000"/>
                  <a:pt x="1980000" y="2700000"/>
                </a:cubicBezTo>
                <a:cubicBezTo>
                  <a:pt x="1582355" y="2700000"/>
                  <a:pt x="1260000" y="2377645"/>
                  <a:pt x="1260000" y="1980000"/>
                </a:cubicBezTo>
                <a:cubicBezTo>
                  <a:pt x="1260000" y="1582355"/>
                  <a:pt x="1582355" y="1260000"/>
                  <a:pt x="1980000" y="1260000"/>
                </a:cubicBezTo>
                <a:close/>
                <a:moveTo>
                  <a:pt x="2490424" y="1258488"/>
                </a:moveTo>
                <a:lnTo>
                  <a:pt x="3822407" y="1258488"/>
                </a:lnTo>
                <a:cubicBezTo>
                  <a:pt x="3911854" y="1481555"/>
                  <a:pt x="3960000" y="1725155"/>
                  <a:pt x="3960000" y="1980000"/>
                </a:cubicBezTo>
                <a:cubicBezTo>
                  <a:pt x="3960000" y="3073524"/>
                  <a:pt x="3073524" y="3960000"/>
                  <a:pt x="1980000" y="3960000"/>
                </a:cubicBezTo>
                <a:lnTo>
                  <a:pt x="1852759" y="3953575"/>
                </a:lnTo>
                <a:lnTo>
                  <a:pt x="2729076" y="2455486"/>
                </a:lnTo>
                <a:lnTo>
                  <a:pt x="2726868" y="2454194"/>
                </a:lnTo>
                <a:cubicBezTo>
                  <a:pt x="2814857" y="2317465"/>
                  <a:pt x="2865416" y="2154637"/>
                  <a:pt x="2865416" y="1980000"/>
                </a:cubicBezTo>
                <a:cubicBezTo>
                  <a:pt x="2865416" y="1681504"/>
                  <a:pt x="2717708" y="1417508"/>
                  <a:pt x="2490424" y="1258488"/>
                </a:cubicBezTo>
                <a:close/>
                <a:moveTo>
                  <a:pt x="334727" y="878603"/>
                </a:moveTo>
                <a:lnTo>
                  <a:pt x="1154753" y="2298930"/>
                </a:lnTo>
                <a:cubicBezTo>
                  <a:pt x="1281989" y="2630497"/>
                  <a:pt x="1603560" y="2865416"/>
                  <a:pt x="1980000" y="2865416"/>
                </a:cubicBezTo>
                <a:cubicBezTo>
                  <a:pt x="2123408" y="2865416"/>
                  <a:pt x="2258854" y="2831322"/>
                  <a:pt x="2378271" y="2770003"/>
                </a:cubicBezTo>
                <a:lnTo>
                  <a:pt x="1695481" y="3937251"/>
                </a:lnTo>
                <a:cubicBezTo>
                  <a:pt x="736579" y="3801546"/>
                  <a:pt x="0" y="2976792"/>
                  <a:pt x="0" y="1980000"/>
                </a:cubicBezTo>
                <a:cubicBezTo>
                  <a:pt x="0" y="1572291"/>
                  <a:pt x="123228" y="1193364"/>
                  <a:pt x="334727" y="878603"/>
                </a:cubicBezTo>
                <a:close/>
                <a:moveTo>
                  <a:pt x="1980000" y="0"/>
                </a:moveTo>
                <a:cubicBezTo>
                  <a:pt x="2762762" y="0"/>
                  <a:pt x="3439434" y="454224"/>
                  <a:pt x="3758731" y="1114488"/>
                </a:cubicBezTo>
                <a:lnTo>
                  <a:pt x="2165892" y="1114488"/>
                </a:lnTo>
                <a:cubicBezTo>
                  <a:pt x="2106002" y="1101330"/>
                  <a:pt x="2043789" y="1094584"/>
                  <a:pt x="1980000" y="1094584"/>
                </a:cubicBezTo>
                <a:cubicBezTo>
                  <a:pt x="1916211" y="1094584"/>
                  <a:pt x="1853998" y="1101330"/>
                  <a:pt x="1794108" y="1114488"/>
                </a:cubicBezTo>
                <a:lnTo>
                  <a:pt x="1774506" y="1114488"/>
                </a:lnTo>
                <a:lnTo>
                  <a:pt x="1774506" y="1119528"/>
                </a:lnTo>
                <a:cubicBezTo>
                  <a:pt x="1405645" y="1206316"/>
                  <a:pt x="1126346" y="1524537"/>
                  <a:pt x="1097987" y="1912608"/>
                </a:cubicBezTo>
                <a:lnTo>
                  <a:pt x="428214" y="752526"/>
                </a:lnTo>
                <a:cubicBezTo>
                  <a:pt x="789694" y="293724"/>
                  <a:pt x="1350545" y="0"/>
                  <a:pt x="198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Freeform 26">
            <a:extLst>
              <a:ext uri="{FF2B5EF4-FFF2-40B4-BE49-F238E27FC236}">
                <a16:creationId xmlns:a16="http://schemas.microsoft.com/office/drawing/2014/main" id="{DA488FA1-EFDE-42E1-BDA7-237774984ED6}"/>
              </a:ext>
            </a:extLst>
          </p:cNvPr>
          <p:cNvSpPr>
            <a:spLocks noChangeAspect="1"/>
          </p:cNvSpPr>
          <p:nvPr/>
        </p:nvSpPr>
        <p:spPr>
          <a:xfrm rot="8580000">
            <a:off x="7126996" y="3542575"/>
            <a:ext cx="468392" cy="467144"/>
          </a:xfrm>
          <a:custGeom>
            <a:avLst/>
            <a:gdLst/>
            <a:ahLst/>
            <a:cxnLst/>
            <a:rect l="l" t="t" r="r" b="b"/>
            <a:pathLst>
              <a:path w="3872365" h="3862045">
                <a:moveTo>
                  <a:pt x="1786489" y="808318"/>
                </a:moveTo>
                <a:cubicBezTo>
                  <a:pt x="1525809" y="610106"/>
                  <a:pt x="1257124" y="397966"/>
                  <a:pt x="1040385" y="230829"/>
                </a:cubicBezTo>
                <a:cubicBezTo>
                  <a:pt x="1905215" y="-194386"/>
                  <a:pt x="2650439" y="24572"/>
                  <a:pt x="3162062" y="429660"/>
                </a:cubicBezTo>
                <a:cubicBezTo>
                  <a:pt x="3007351" y="875340"/>
                  <a:pt x="2905932" y="1443216"/>
                  <a:pt x="2745609" y="1410478"/>
                </a:cubicBezTo>
                <a:cubicBezTo>
                  <a:pt x="2633182" y="1430335"/>
                  <a:pt x="2220955" y="1138671"/>
                  <a:pt x="1786489" y="808318"/>
                </a:cubicBezTo>
                <a:close/>
                <a:moveTo>
                  <a:pt x="2701004" y="2590217"/>
                </a:moveTo>
                <a:cubicBezTo>
                  <a:pt x="2682933" y="2576481"/>
                  <a:pt x="2672282" y="2559744"/>
                  <a:pt x="2670336" y="2539383"/>
                </a:cubicBezTo>
                <a:cubicBezTo>
                  <a:pt x="2587360" y="2376647"/>
                  <a:pt x="3042640" y="1246798"/>
                  <a:pt x="3299881" y="563773"/>
                </a:cubicBezTo>
                <a:cubicBezTo>
                  <a:pt x="3959368" y="1266493"/>
                  <a:pt x="3967860" y="2043171"/>
                  <a:pt x="3730056" y="2650875"/>
                </a:cubicBezTo>
                <a:cubicBezTo>
                  <a:pt x="3317547" y="2635434"/>
                  <a:pt x="2827499" y="2686366"/>
                  <a:pt x="2701004" y="2590217"/>
                </a:cubicBezTo>
                <a:close/>
                <a:moveTo>
                  <a:pt x="19691" y="2248546"/>
                </a:moveTo>
                <a:cubicBezTo>
                  <a:pt x="-100797" y="1292396"/>
                  <a:pt x="348853" y="659059"/>
                  <a:pt x="898439" y="307194"/>
                </a:cubicBezTo>
                <a:cubicBezTo>
                  <a:pt x="1269469" y="598575"/>
                  <a:pt x="1773388" y="879352"/>
                  <a:pt x="1690237" y="1020281"/>
                </a:cubicBezTo>
                <a:cubicBezTo>
                  <a:pt x="1661713" y="1200709"/>
                  <a:pt x="629275" y="1847170"/>
                  <a:pt x="19691" y="2248546"/>
                </a:cubicBezTo>
                <a:close/>
                <a:moveTo>
                  <a:pt x="1805382" y="3858278"/>
                </a:moveTo>
                <a:cubicBezTo>
                  <a:pt x="1676483" y="3404460"/>
                  <a:pt x="1433840" y="2881111"/>
                  <a:pt x="1583946" y="2815971"/>
                </a:cubicBezTo>
                <a:cubicBezTo>
                  <a:pt x="1713076" y="2686769"/>
                  <a:pt x="2928316" y="2770622"/>
                  <a:pt x="3657403" y="2804207"/>
                </a:cubicBezTo>
                <a:cubicBezTo>
                  <a:pt x="3192869" y="3648569"/>
                  <a:pt x="2456828" y="3896652"/>
                  <a:pt x="1805382" y="3858278"/>
                </a:cubicBezTo>
                <a:close/>
                <a:moveTo>
                  <a:pt x="762284" y="3480575"/>
                </a:moveTo>
                <a:cubicBezTo>
                  <a:pt x="380940" y="3198297"/>
                  <a:pt x="161300" y="2806810"/>
                  <a:pt x="58293" y="2412172"/>
                </a:cubicBezTo>
                <a:cubicBezTo>
                  <a:pt x="450067" y="2149344"/>
                  <a:pt x="872820" y="1756853"/>
                  <a:pt x="981158" y="1879484"/>
                </a:cubicBezTo>
                <a:cubicBezTo>
                  <a:pt x="1143940" y="1962367"/>
                  <a:pt x="1439720" y="3144041"/>
                  <a:pt x="1633080" y="3847823"/>
                </a:cubicBezTo>
                <a:cubicBezTo>
                  <a:pt x="1278110" y="3779994"/>
                  <a:pt x="991090" y="3649942"/>
                  <a:pt x="762284" y="34805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97932232-994E-4C93-8A9C-307BB903CF6A}"/>
              </a:ext>
            </a:extLst>
          </p:cNvPr>
          <p:cNvSpPr>
            <a:spLocks noChangeAspect="1"/>
          </p:cNvSpPr>
          <p:nvPr/>
        </p:nvSpPr>
        <p:spPr>
          <a:xfrm>
            <a:off x="9857702" y="2476860"/>
            <a:ext cx="467142" cy="466247"/>
          </a:xfrm>
          <a:custGeom>
            <a:avLst/>
            <a:gdLst/>
            <a:ahLst/>
            <a:cxnLst/>
            <a:rect l="l" t="t" r="r" b="b"/>
            <a:pathLst>
              <a:path w="4020621" h="4012920">
                <a:moveTo>
                  <a:pt x="780213" y="3724888"/>
                </a:moveTo>
                <a:lnTo>
                  <a:pt x="2868445" y="3724888"/>
                </a:lnTo>
                <a:lnTo>
                  <a:pt x="2868445" y="4012920"/>
                </a:lnTo>
                <a:lnTo>
                  <a:pt x="780213" y="4012920"/>
                </a:lnTo>
                <a:close/>
                <a:moveTo>
                  <a:pt x="4020621" y="2152587"/>
                </a:moveTo>
                <a:lnTo>
                  <a:pt x="4020621" y="3448731"/>
                </a:lnTo>
                <a:lnTo>
                  <a:pt x="3903908" y="3386593"/>
                </a:lnTo>
                <a:lnTo>
                  <a:pt x="3903908" y="2214725"/>
                </a:lnTo>
                <a:close/>
                <a:moveTo>
                  <a:pt x="1582587" y="1544569"/>
                </a:moveTo>
                <a:cubicBezTo>
                  <a:pt x="1525677" y="1652847"/>
                  <a:pt x="1434945" y="1739939"/>
                  <a:pt x="1324158" y="1792547"/>
                </a:cubicBezTo>
                <a:lnTo>
                  <a:pt x="1790243" y="1792547"/>
                </a:lnTo>
                <a:cubicBezTo>
                  <a:pt x="1708293" y="1721838"/>
                  <a:pt x="1638004" y="1638154"/>
                  <a:pt x="1582587" y="1544569"/>
                </a:cubicBezTo>
                <a:close/>
                <a:moveTo>
                  <a:pt x="1238323" y="1312673"/>
                </a:moveTo>
                <a:cubicBezTo>
                  <a:pt x="1173622" y="1312673"/>
                  <a:pt x="1121172" y="1365123"/>
                  <a:pt x="1121172" y="1429824"/>
                </a:cubicBezTo>
                <a:cubicBezTo>
                  <a:pt x="1121172" y="1494525"/>
                  <a:pt x="1173622" y="1546975"/>
                  <a:pt x="1238323" y="1546975"/>
                </a:cubicBezTo>
                <a:cubicBezTo>
                  <a:pt x="1303024" y="1546975"/>
                  <a:pt x="1355474" y="1494525"/>
                  <a:pt x="1355474" y="1429824"/>
                </a:cubicBezTo>
                <a:cubicBezTo>
                  <a:pt x="1355474" y="1365123"/>
                  <a:pt x="1303024" y="1312673"/>
                  <a:pt x="1238323" y="1312673"/>
                </a:cubicBezTo>
                <a:close/>
                <a:moveTo>
                  <a:pt x="870057" y="1312673"/>
                </a:moveTo>
                <a:cubicBezTo>
                  <a:pt x="805356" y="1312673"/>
                  <a:pt x="752906" y="1365123"/>
                  <a:pt x="752906" y="1429824"/>
                </a:cubicBezTo>
                <a:cubicBezTo>
                  <a:pt x="752906" y="1494525"/>
                  <a:pt x="805356" y="1546975"/>
                  <a:pt x="870057" y="1546975"/>
                </a:cubicBezTo>
                <a:cubicBezTo>
                  <a:pt x="934758" y="1546975"/>
                  <a:pt x="987208" y="1494525"/>
                  <a:pt x="987208" y="1429824"/>
                </a:cubicBezTo>
                <a:cubicBezTo>
                  <a:pt x="987208" y="1365123"/>
                  <a:pt x="934758" y="1312673"/>
                  <a:pt x="870057" y="1312673"/>
                </a:cubicBezTo>
                <a:close/>
                <a:moveTo>
                  <a:pt x="2775838" y="1127627"/>
                </a:moveTo>
                <a:cubicBezTo>
                  <a:pt x="2666578" y="1127627"/>
                  <a:pt x="2578006" y="1216199"/>
                  <a:pt x="2578006" y="1325459"/>
                </a:cubicBezTo>
                <a:cubicBezTo>
                  <a:pt x="2578006" y="1434719"/>
                  <a:pt x="2666578" y="1523291"/>
                  <a:pt x="2775838" y="1523291"/>
                </a:cubicBezTo>
                <a:cubicBezTo>
                  <a:pt x="2885098" y="1523291"/>
                  <a:pt x="2973670" y="1434719"/>
                  <a:pt x="2973670" y="1325459"/>
                </a:cubicBezTo>
                <a:cubicBezTo>
                  <a:pt x="2973670" y="1216199"/>
                  <a:pt x="2885098" y="1127627"/>
                  <a:pt x="2775838" y="1127627"/>
                </a:cubicBezTo>
                <a:close/>
                <a:moveTo>
                  <a:pt x="2153949" y="1127627"/>
                </a:moveTo>
                <a:cubicBezTo>
                  <a:pt x="2044689" y="1127627"/>
                  <a:pt x="1956117" y="1216199"/>
                  <a:pt x="1956117" y="1325459"/>
                </a:cubicBezTo>
                <a:cubicBezTo>
                  <a:pt x="1956117" y="1434719"/>
                  <a:pt x="2044689" y="1523291"/>
                  <a:pt x="2153949" y="1523291"/>
                </a:cubicBezTo>
                <a:cubicBezTo>
                  <a:pt x="2263209" y="1523291"/>
                  <a:pt x="2351781" y="1434719"/>
                  <a:pt x="2351781" y="1325459"/>
                </a:cubicBezTo>
                <a:cubicBezTo>
                  <a:pt x="2351781" y="1216199"/>
                  <a:pt x="2263209" y="1127627"/>
                  <a:pt x="2153949" y="1127627"/>
                </a:cubicBezTo>
                <a:close/>
                <a:moveTo>
                  <a:pt x="1238323" y="956510"/>
                </a:moveTo>
                <a:cubicBezTo>
                  <a:pt x="1173622" y="956510"/>
                  <a:pt x="1121172" y="1008960"/>
                  <a:pt x="1121172" y="1073661"/>
                </a:cubicBezTo>
                <a:cubicBezTo>
                  <a:pt x="1121172" y="1138362"/>
                  <a:pt x="1173622" y="1190812"/>
                  <a:pt x="1238323" y="1190812"/>
                </a:cubicBezTo>
                <a:cubicBezTo>
                  <a:pt x="1303024" y="1190812"/>
                  <a:pt x="1355474" y="1138362"/>
                  <a:pt x="1355474" y="1073661"/>
                </a:cubicBezTo>
                <a:cubicBezTo>
                  <a:pt x="1355474" y="1008960"/>
                  <a:pt x="1303024" y="956510"/>
                  <a:pt x="1238323" y="956510"/>
                </a:cubicBezTo>
                <a:close/>
                <a:moveTo>
                  <a:pt x="870057" y="956510"/>
                </a:moveTo>
                <a:cubicBezTo>
                  <a:pt x="805356" y="956510"/>
                  <a:pt x="752906" y="1008960"/>
                  <a:pt x="752906" y="1073661"/>
                </a:cubicBezTo>
                <a:cubicBezTo>
                  <a:pt x="752906" y="1138362"/>
                  <a:pt x="805356" y="1190812"/>
                  <a:pt x="870057" y="1190812"/>
                </a:cubicBezTo>
                <a:cubicBezTo>
                  <a:pt x="934758" y="1190812"/>
                  <a:pt x="987208" y="1138362"/>
                  <a:pt x="987208" y="1073661"/>
                </a:cubicBezTo>
                <a:cubicBezTo>
                  <a:pt x="987208" y="1008960"/>
                  <a:pt x="934758" y="956510"/>
                  <a:pt x="870057" y="956510"/>
                </a:cubicBezTo>
                <a:close/>
                <a:moveTo>
                  <a:pt x="2775838" y="526176"/>
                </a:moveTo>
                <a:cubicBezTo>
                  <a:pt x="2666578" y="526176"/>
                  <a:pt x="2578006" y="614748"/>
                  <a:pt x="2578006" y="724008"/>
                </a:cubicBezTo>
                <a:cubicBezTo>
                  <a:pt x="2578006" y="833268"/>
                  <a:pt x="2666578" y="921840"/>
                  <a:pt x="2775838" y="921840"/>
                </a:cubicBezTo>
                <a:cubicBezTo>
                  <a:pt x="2885098" y="921840"/>
                  <a:pt x="2973670" y="833268"/>
                  <a:pt x="2973670" y="724008"/>
                </a:cubicBezTo>
                <a:cubicBezTo>
                  <a:pt x="2973670" y="614748"/>
                  <a:pt x="2885098" y="526176"/>
                  <a:pt x="2775838" y="526176"/>
                </a:cubicBezTo>
                <a:close/>
                <a:moveTo>
                  <a:pt x="2153949" y="526176"/>
                </a:moveTo>
                <a:cubicBezTo>
                  <a:pt x="2044689" y="526176"/>
                  <a:pt x="1956117" y="614748"/>
                  <a:pt x="1956117" y="724008"/>
                </a:cubicBezTo>
                <a:cubicBezTo>
                  <a:pt x="1956117" y="833268"/>
                  <a:pt x="2044689" y="921840"/>
                  <a:pt x="2153949" y="921840"/>
                </a:cubicBezTo>
                <a:cubicBezTo>
                  <a:pt x="2263209" y="921840"/>
                  <a:pt x="2351781" y="833268"/>
                  <a:pt x="2351781" y="724008"/>
                </a:cubicBezTo>
                <a:cubicBezTo>
                  <a:pt x="2351781" y="614748"/>
                  <a:pt x="2263209" y="526176"/>
                  <a:pt x="2153949" y="526176"/>
                </a:cubicBezTo>
                <a:close/>
                <a:moveTo>
                  <a:pt x="2464893" y="0"/>
                </a:moveTo>
                <a:cubicBezTo>
                  <a:pt x="3030837" y="0"/>
                  <a:pt x="3489626" y="458789"/>
                  <a:pt x="3489626" y="1024733"/>
                </a:cubicBezTo>
                <a:cubicBezTo>
                  <a:pt x="3489626" y="1442455"/>
                  <a:pt x="3239684" y="1801800"/>
                  <a:pt x="2880320" y="1959209"/>
                </a:cubicBezTo>
                <a:lnTo>
                  <a:pt x="2880320" y="2008571"/>
                </a:lnTo>
                <a:lnTo>
                  <a:pt x="3250857" y="2008571"/>
                </a:lnTo>
                <a:lnTo>
                  <a:pt x="3250857" y="2359970"/>
                </a:lnTo>
                <a:lnTo>
                  <a:pt x="3437294" y="2359970"/>
                </a:lnTo>
                <a:lnTo>
                  <a:pt x="3437294" y="2360694"/>
                </a:lnTo>
                <a:lnTo>
                  <a:pt x="3852060" y="2233461"/>
                </a:lnTo>
                <a:lnTo>
                  <a:pt x="3852060" y="3367858"/>
                </a:lnTo>
                <a:lnTo>
                  <a:pt x="3437294" y="3240624"/>
                </a:lnTo>
                <a:lnTo>
                  <a:pt x="3437294" y="3241349"/>
                </a:lnTo>
                <a:lnTo>
                  <a:pt x="3250857" y="3241349"/>
                </a:lnTo>
                <a:lnTo>
                  <a:pt x="3250857" y="3633063"/>
                </a:lnTo>
                <a:lnTo>
                  <a:pt x="298529" y="3633063"/>
                </a:lnTo>
                <a:lnTo>
                  <a:pt x="298529" y="2431730"/>
                </a:lnTo>
                <a:lnTo>
                  <a:pt x="0" y="2008571"/>
                </a:lnTo>
                <a:lnTo>
                  <a:pt x="298529" y="2008571"/>
                </a:lnTo>
                <a:lnTo>
                  <a:pt x="792088" y="2008571"/>
                </a:lnTo>
                <a:lnTo>
                  <a:pt x="792088" y="1796817"/>
                </a:lnTo>
                <a:cubicBezTo>
                  <a:pt x="587745" y="1700755"/>
                  <a:pt x="447370" y="1492642"/>
                  <a:pt x="447370" y="1251742"/>
                </a:cubicBezTo>
                <a:cubicBezTo>
                  <a:pt x="447370" y="916605"/>
                  <a:pt x="719053" y="644923"/>
                  <a:pt x="1054190" y="644923"/>
                </a:cubicBezTo>
                <a:cubicBezTo>
                  <a:pt x="1212753" y="644923"/>
                  <a:pt x="1357112" y="705740"/>
                  <a:pt x="1463939" y="806702"/>
                </a:cubicBezTo>
                <a:cubicBezTo>
                  <a:pt x="1563407" y="345444"/>
                  <a:pt x="1973809" y="0"/>
                  <a:pt x="246489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Rounded Rectangle 24">
            <a:extLst>
              <a:ext uri="{FF2B5EF4-FFF2-40B4-BE49-F238E27FC236}">
                <a16:creationId xmlns:a16="http://schemas.microsoft.com/office/drawing/2014/main" id="{2EAD58E5-F0C8-4DC1-9844-EEAF49289869}"/>
              </a:ext>
            </a:extLst>
          </p:cNvPr>
          <p:cNvSpPr>
            <a:spLocks noChangeAspect="1"/>
          </p:cNvSpPr>
          <p:nvPr/>
        </p:nvSpPr>
        <p:spPr>
          <a:xfrm>
            <a:off x="10181430" y="3594855"/>
            <a:ext cx="468613" cy="362586"/>
          </a:xfrm>
          <a:custGeom>
            <a:avLst/>
            <a:gdLst/>
            <a:ahLst/>
            <a:cxnLst/>
            <a:rect l="l" t="t" r="r" b="b"/>
            <a:pathLst>
              <a:path w="3960000" h="3064028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Rounded Rectangle 9">
            <a:extLst>
              <a:ext uri="{FF2B5EF4-FFF2-40B4-BE49-F238E27FC236}">
                <a16:creationId xmlns:a16="http://schemas.microsoft.com/office/drawing/2014/main" id="{0D9C1D67-D84D-413A-A3FB-1566208449A6}"/>
              </a:ext>
            </a:extLst>
          </p:cNvPr>
          <p:cNvSpPr>
            <a:spLocks/>
          </p:cNvSpPr>
          <p:nvPr/>
        </p:nvSpPr>
        <p:spPr>
          <a:xfrm>
            <a:off x="1071720" y="2739609"/>
            <a:ext cx="281770" cy="281770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1588743" y="1414211"/>
                </a:moveTo>
                <a:cubicBezTo>
                  <a:pt x="1540407" y="1411706"/>
                  <a:pt x="1506842" y="1440258"/>
                  <a:pt x="1506842" y="1478573"/>
                </a:cubicBezTo>
                <a:lnTo>
                  <a:pt x="1506842" y="2462752"/>
                </a:lnTo>
                <a:cubicBezTo>
                  <a:pt x="1506842" y="2484086"/>
                  <a:pt x="1516471" y="2503171"/>
                  <a:pt x="1532201" y="2515206"/>
                </a:cubicBezTo>
                <a:cubicBezTo>
                  <a:pt x="1552351" y="2541621"/>
                  <a:pt x="1589483" y="2548946"/>
                  <a:pt x="1619199" y="2531790"/>
                </a:cubicBezTo>
                <a:lnTo>
                  <a:pt x="2471524" y="2039700"/>
                </a:lnTo>
                <a:cubicBezTo>
                  <a:pt x="2509339" y="2017643"/>
                  <a:pt x="2509577" y="1945490"/>
                  <a:pt x="2464719" y="1913406"/>
                </a:cubicBezTo>
                <a:cubicBezTo>
                  <a:pt x="2315501" y="1808322"/>
                  <a:pt x="1748389" y="1486683"/>
                  <a:pt x="1588743" y="1414211"/>
                </a:cubicBezTo>
                <a:close/>
                <a:moveTo>
                  <a:pt x="1982320" y="904379"/>
                </a:moveTo>
                <a:cubicBezTo>
                  <a:pt x="2575020" y="904379"/>
                  <a:pt x="3055498" y="1384857"/>
                  <a:pt x="3055498" y="1977557"/>
                </a:cubicBezTo>
                <a:cubicBezTo>
                  <a:pt x="3055498" y="2570257"/>
                  <a:pt x="2575020" y="3050735"/>
                  <a:pt x="1982320" y="3050735"/>
                </a:cubicBezTo>
                <a:cubicBezTo>
                  <a:pt x="1389620" y="3050735"/>
                  <a:pt x="909142" y="2570257"/>
                  <a:pt x="909142" y="1977557"/>
                </a:cubicBezTo>
                <a:cubicBezTo>
                  <a:pt x="909142" y="1384857"/>
                  <a:pt x="1389620" y="904379"/>
                  <a:pt x="1982320" y="904379"/>
                </a:cubicBezTo>
                <a:close/>
                <a:moveTo>
                  <a:pt x="1982320" y="537397"/>
                </a:moveTo>
                <a:cubicBezTo>
                  <a:pt x="1186942" y="537397"/>
                  <a:pt x="542160" y="1182179"/>
                  <a:pt x="542160" y="1977557"/>
                </a:cubicBezTo>
                <a:cubicBezTo>
                  <a:pt x="542160" y="2772935"/>
                  <a:pt x="1186942" y="3417717"/>
                  <a:pt x="1982320" y="3417717"/>
                </a:cubicBezTo>
                <a:cubicBezTo>
                  <a:pt x="2777698" y="3417717"/>
                  <a:pt x="3422480" y="2772935"/>
                  <a:pt x="3422480" y="1977557"/>
                </a:cubicBezTo>
                <a:cubicBezTo>
                  <a:pt x="3422480" y="1182179"/>
                  <a:pt x="2777698" y="537397"/>
                  <a:pt x="1982320" y="537397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Donut 6">
            <a:extLst>
              <a:ext uri="{FF2B5EF4-FFF2-40B4-BE49-F238E27FC236}">
                <a16:creationId xmlns:a16="http://schemas.microsoft.com/office/drawing/2014/main" id="{E46A4021-E85C-40AD-B616-60A9791B79C7}"/>
              </a:ext>
            </a:extLst>
          </p:cNvPr>
          <p:cNvSpPr>
            <a:spLocks noChangeAspect="1"/>
          </p:cNvSpPr>
          <p:nvPr/>
        </p:nvSpPr>
        <p:spPr>
          <a:xfrm>
            <a:off x="1050869" y="3563624"/>
            <a:ext cx="346079" cy="346079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980000" y="1260000"/>
                </a:moveTo>
                <a:cubicBezTo>
                  <a:pt x="2377645" y="1260000"/>
                  <a:pt x="2700000" y="1582355"/>
                  <a:pt x="2700000" y="1980000"/>
                </a:cubicBezTo>
                <a:cubicBezTo>
                  <a:pt x="2700000" y="2377645"/>
                  <a:pt x="2377645" y="2700000"/>
                  <a:pt x="1980000" y="2700000"/>
                </a:cubicBezTo>
                <a:cubicBezTo>
                  <a:pt x="1582355" y="2700000"/>
                  <a:pt x="1260000" y="2377645"/>
                  <a:pt x="1260000" y="1980000"/>
                </a:cubicBezTo>
                <a:cubicBezTo>
                  <a:pt x="1260000" y="1582355"/>
                  <a:pt x="1582355" y="1260000"/>
                  <a:pt x="1980000" y="1260000"/>
                </a:cubicBezTo>
                <a:close/>
                <a:moveTo>
                  <a:pt x="2490424" y="1258488"/>
                </a:moveTo>
                <a:lnTo>
                  <a:pt x="3822407" y="1258488"/>
                </a:lnTo>
                <a:cubicBezTo>
                  <a:pt x="3911854" y="1481555"/>
                  <a:pt x="3960000" y="1725155"/>
                  <a:pt x="3960000" y="1980000"/>
                </a:cubicBezTo>
                <a:cubicBezTo>
                  <a:pt x="3960000" y="3073524"/>
                  <a:pt x="3073524" y="3960000"/>
                  <a:pt x="1980000" y="3960000"/>
                </a:cubicBezTo>
                <a:lnTo>
                  <a:pt x="1852759" y="3953575"/>
                </a:lnTo>
                <a:lnTo>
                  <a:pt x="2729076" y="2455486"/>
                </a:lnTo>
                <a:lnTo>
                  <a:pt x="2726868" y="2454194"/>
                </a:lnTo>
                <a:cubicBezTo>
                  <a:pt x="2814857" y="2317465"/>
                  <a:pt x="2865416" y="2154637"/>
                  <a:pt x="2865416" y="1980000"/>
                </a:cubicBezTo>
                <a:cubicBezTo>
                  <a:pt x="2865416" y="1681504"/>
                  <a:pt x="2717708" y="1417508"/>
                  <a:pt x="2490424" y="1258488"/>
                </a:cubicBezTo>
                <a:close/>
                <a:moveTo>
                  <a:pt x="334727" y="878603"/>
                </a:moveTo>
                <a:lnTo>
                  <a:pt x="1154753" y="2298930"/>
                </a:lnTo>
                <a:cubicBezTo>
                  <a:pt x="1281989" y="2630497"/>
                  <a:pt x="1603560" y="2865416"/>
                  <a:pt x="1980000" y="2865416"/>
                </a:cubicBezTo>
                <a:cubicBezTo>
                  <a:pt x="2123408" y="2865416"/>
                  <a:pt x="2258854" y="2831322"/>
                  <a:pt x="2378271" y="2770003"/>
                </a:cubicBezTo>
                <a:lnTo>
                  <a:pt x="1695481" y="3937251"/>
                </a:lnTo>
                <a:cubicBezTo>
                  <a:pt x="736579" y="3801546"/>
                  <a:pt x="0" y="2976792"/>
                  <a:pt x="0" y="1980000"/>
                </a:cubicBezTo>
                <a:cubicBezTo>
                  <a:pt x="0" y="1572291"/>
                  <a:pt x="123228" y="1193364"/>
                  <a:pt x="334727" y="878603"/>
                </a:cubicBezTo>
                <a:close/>
                <a:moveTo>
                  <a:pt x="1980000" y="0"/>
                </a:moveTo>
                <a:cubicBezTo>
                  <a:pt x="2762762" y="0"/>
                  <a:pt x="3439434" y="454224"/>
                  <a:pt x="3758731" y="1114488"/>
                </a:cubicBezTo>
                <a:lnTo>
                  <a:pt x="2165892" y="1114488"/>
                </a:lnTo>
                <a:cubicBezTo>
                  <a:pt x="2106002" y="1101330"/>
                  <a:pt x="2043789" y="1094584"/>
                  <a:pt x="1980000" y="1094584"/>
                </a:cubicBezTo>
                <a:cubicBezTo>
                  <a:pt x="1916211" y="1094584"/>
                  <a:pt x="1853998" y="1101330"/>
                  <a:pt x="1794108" y="1114488"/>
                </a:cubicBezTo>
                <a:lnTo>
                  <a:pt x="1774506" y="1114488"/>
                </a:lnTo>
                <a:lnTo>
                  <a:pt x="1774506" y="1119528"/>
                </a:lnTo>
                <a:cubicBezTo>
                  <a:pt x="1405645" y="1206316"/>
                  <a:pt x="1126346" y="1524537"/>
                  <a:pt x="1097987" y="1912608"/>
                </a:cubicBezTo>
                <a:lnTo>
                  <a:pt x="428214" y="752526"/>
                </a:lnTo>
                <a:cubicBezTo>
                  <a:pt x="789694" y="293724"/>
                  <a:pt x="1350545" y="0"/>
                  <a:pt x="198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Freeform 31">
            <a:extLst>
              <a:ext uri="{FF2B5EF4-FFF2-40B4-BE49-F238E27FC236}">
                <a16:creationId xmlns:a16="http://schemas.microsoft.com/office/drawing/2014/main" id="{8E102009-1D40-4065-AB5C-7ED80A8E2E6B}"/>
              </a:ext>
            </a:extLst>
          </p:cNvPr>
          <p:cNvSpPr>
            <a:spLocks noChangeAspect="1"/>
          </p:cNvSpPr>
          <p:nvPr/>
        </p:nvSpPr>
        <p:spPr>
          <a:xfrm rot="8580000">
            <a:off x="1050451" y="1862494"/>
            <a:ext cx="324311" cy="323447"/>
          </a:xfrm>
          <a:custGeom>
            <a:avLst/>
            <a:gdLst/>
            <a:ahLst/>
            <a:cxnLst/>
            <a:rect l="l" t="t" r="r" b="b"/>
            <a:pathLst>
              <a:path w="3872365" h="3862045">
                <a:moveTo>
                  <a:pt x="1786489" y="808318"/>
                </a:moveTo>
                <a:cubicBezTo>
                  <a:pt x="1525809" y="610106"/>
                  <a:pt x="1257124" y="397966"/>
                  <a:pt x="1040385" y="230829"/>
                </a:cubicBezTo>
                <a:cubicBezTo>
                  <a:pt x="1905215" y="-194386"/>
                  <a:pt x="2650439" y="24572"/>
                  <a:pt x="3162062" y="429660"/>
                </a:cubicBezTo>
                <a:cubicBezTo>
                  <a:pt x="3007351" y="875340"/>
                  <a:pt x="2905932" y="1443216"/>
                  <a:pt x="2745609" y="1410478"/>
                </a:cubicBezTo>
                <a:cubicBezTo>
                  <a:pt x="2633182" y="1430335"/>
                  <a:pt x="2220955" y="1138671"/>
                  <a:pt x="1786489" y="808318"/>
                </a:cubicBezTo>
                <a:close/>
                <a:moveTo>
                  <a:pt x="2701004" y="2590217"/>
                </a:moveTo>
                <a:cubicBezTo>
                  <a:pt x="2682933" y="2576481"/>
                  <a:pt x="2672282" y="2559744"/>
                  <a:pt x="2670336" y="2539383"/>
                </a:cubicBezTo>
                <a:cubicBezTo>
                  <a:pt x="2587360" y="2376647"/>
                  <a:pt x="3042640" y="1246798"/>
                  <a:pt x="3299881" y="563773"/>
                </a:cubicBezTo>
                <a:cubicBezTo>
                  <a:pt x="3959368" y="1266493"/>
                  <a:pt x="3967860" y="2043171"/>
                  <a:pt x="3730056" y="2650875"/>
                </a:cubicBezTo>
                <a:cubicBezTo>
                  <a:pt x="3317547" y="2635434"/>
                  <a:pt x="2827499" y="2686366"/>
                  <a:pt x="2701004" y="2590217"/>
                </a:cubicBezTo>
                <a:close/>
                <a:moveTo>
                  <a:pt x="19691" y="2248546"/>
                </a:moveTo>
                <a:cubicBezTo>
                  <a:pt x="-100797" y="1292396"/>
                  <a:pt x="348853" y="659059"/>
                  <a:pt x="898439" y="307194"/>
                </a:cubicBezTo>
                <a:cubicBezTo>
                  <a:pt x="1269469" y="598575"/>
                  <a:pt x="1773388" y="879352"/>
                  <a:pt x="1690237" y="1020281"/>
                </a:cubicBezTo>
                <a:cubicBezTo>
                  <a:pt x="1661713" y="1200709"/>
                  <a:pt x="629275" y="1847170"/>
                  <a:pt x="19691" y="2248546"/>
                </a:cubicBezTo>
                <a:close/>
                <a:moveTo>
                  <a:pt x="1805382" y="3858278"/>
                </a:moveTo>
                <a:cubicBezTo>
                  <a:pt x="1676483" y="3404460"/>
                  <a:pt x="1433840" y="2881111"/>
                  <a:pt x="1583946" y="2815971"/>
                </a:cubicBezTo>
                <a:cubicBezTo>
                  <a:pt x="1713076" y="2686769"/>
                  <a:pt x="2928316" y="2770622"/>
                  <a:pt x="3657403" y="2804207"/>
                </a:cubicBezTo>
                <a:cubicBezTo>
                  <a:pt x="3192869" y="3648569"/>
                  <a:pt x="2456828" y="3896652"/>
                  <a:pt x="1805382" y="3858278"/>
                </a:cubicBezTo>
                <a:close/>
                <a:moveTo>
                  <a:pt x="762284" y="3480575"/>
                </a:moveTo>
                <a:cubicBezTo>
                  <a:pt x="380940" y="3198297"/>
                  <a:pt x="161300" y="2806810"/>
                  <a:pt x="58293" y="2412172"/>
                </a:cubicBezTo>
                <a:cubicBezTo>
                  <a:pt x="450067" y="2149344"/>
                  <a:pt x="872820" y="1756853"/>
                  <a:pt x="981158" y="1879484"/>
                </a:cubicBezTo>
                <a:cubicBezTo>
                  <a:pt x="1143940" y="1962367"/>
                  <a:pt x="1439720" y="3144041"/>
                  <a:pt x="1633080" y="3847823"/>
                </a:cubicBezTo>
                <a:cubicBezTo>
                  <a:pt x="1278110" y="3779994"/>
                  <a:pt x="991090" y="3649942"/>
                  <a:pt x="762284" y="3480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Rectangle 1">
            <a:extLst>
              <a:ext uri="{FF2B5EF4-FFF2-40B4-BE49-F238E27FC236}">
                <a16:creationId xmlns:a16="http://schemas.microsoft.com/office/drawing/2014/main" id="{FB179A8C-A8F6-4AFC-99A8-353FBBDFBBD3}"/>
              </a:ext>
            </a:extLst>
          </p:cNvPr>
          <p:cNvSpPr>
            <a:spLocks noChangeAspect="1"/>
          </p:cNvSpPr>
          <p:nvPr/>
        </p:nvSpPr>
        <p:spPr>
          <a:xfrm>
            <a:off x="1065877" y="5306198"/>
            <a:ext cx="293456" cy="292893"/>
          </a:xfrm>
          <a:custGeom>
            <a:avLst/>
            <a:gdLst/>
            <a:ahLst/>
            <a:cxnLst/>
            <a:rect l="l" t="t" r="r" b="b"/>
            <a:pathLst>
              <a:path w="4020621" h="4012920">
                <a:moveTo>
                  <a:pt x="780213" y="3724888"/>
                </a:moveTo>
                <a:lnTo>
                  <a:pt x="2868445" y="3724888"/>
                </a:lnTo>
                <a:lnTo>
                  <a:pt x="2868445" y="4012920"/>
                </a:lnTo>
                <a:lnTo>
                  <a:pt x="780213" y="4012920"/>
                </a:lnTo>
                <a:close/>
                <a:moveTo>
                  <a:pt x="4020621" y="2152587"/>
                </a:moveTo>
                <a:lnTo>
                  <a:pt x="4020621" y="3448731"/>
                </a:lnTo>
                <a:lnTo>
                  <a:pt x="3903908" y="3386593"/>
                </a:lnTo>
                <a:lnTo>
                  <a:pt x="3903908" y="2214725"/>
                </a:lnTo>
                <a:close/>
                <a:moveTo>
                  <a:pt x="1582587" y="1544569"/>
                </a:moveTo>
                <a:cubicBezTo>
                  <a:pt x="1525677" y="1652847"/>
                  <a:pt x="1434945" y="1739939"/>
                  <a:pt x="1324158" y="1792547"/>
                </a:cubicBezTo>
                <a:lnTo>
                  <a:pt x="1790243" y="1792547"/>
                </a:lnTo>
                <a:cubicBezTo>
                  <a:pt x="1708293" y="1721838"/>
                  <a:pt x="1638004" y="1638154"/>
                  <a:pt x="1582587" y="1544569"/>
                </a:cubicBezTo>
                <a:close/>
                <a:moveTo>
                  <a:pt x="1238323" y="1312673"/>
                </a:moveTo>
                <a:cubicBezTo>
                  <a:pt x="1173622" y="1312673"/>
                  <a:pt x="1121172" y="1365123"/>
                  <a:pt x="1121172" y="1429824"/>
                </a:cubicBezTo>
                <a:cubicBezTo>
                  <a:pt x="1121172" y="1494525"/>
                  <a:pt x="1173622" y="1546975"/>
                  <a:pt x="1238323" y="1546975"/>
                </a:cubicBezTo>
                <a:cubicBezTo>
                  <a:pt x="1303024" y="1546975"/>
                  <a:pt x="1355474" y="1494525"/>
                  <a:pt x="1355474" y="1429824"/>
                </a:cubicBezTo>
                <a:cubicBezTo>
                  <a:pt x="1355474" y="1365123"/>
                  <a:pt x="1303024" y="1312673"/>
                  <a:pt x="1238323" y="1312673"/>
                </a:cubicBezTo>
                <a:close/>
                <a:moveTo>
                  <a:pt x="870057" y="1312673"/>
                </a:moveTo>
                <a:cubicBezTo>
                  <a:pt x="805356" y="1312673"/>
                  <a:pt x="752906" y="1365123"/>
                  <a:pt x="752906" y="1429824"/>
                </a:cubicBezTo>
                <a:cubicBezTo>
                  <a:pt x="752906" y="1494525"/>
                  <a:pt x="805356" y="1546975"/>
                  <a:pt x="870057" y="1546975"/>
                </a:cubicBezTo>
                <a:cubicBezTo>
                  <a:pt x="934758" y="1546975"/>
                  <a:pt x="987208" y="1494525"/>
                  <a:pt x="987208" y="1429824"/>
                </a:cubicBezTo>
                <a:cubicBezTo>
                  <a:pt x="987208" y="1365123"/>
                  <a:pt x="934758" y="1312673"/>
                  <a:pt x="870057" y="1312673"/>
                </a:cubicBezTo>
                <a:close/>
                <a:moveTo>
                  <a:pt x="2775838" y="1127627"/>
                </a:moveTo>
                <a:cubicBezTo>
                  <a:pt x="2666578" y="1127627"/>
                  <a:pt x="2578006" y="1216199"/>
                  <a:pt x="2578006" y="1325459"/>
                </a:cubicBezTo>
                <a:cubicBezTo>
                  <a:pt x="2578006" y="1434719"/>
                  <a:pt x="2666578" y="1523291"/>
                  <a:pt x="2775838" y="1523291"/>
                </a:cubicBezTo>
                <a:cubicBezTo>
                  <a:pt x="2885098" y="1523291"/>
                  <a:pt x="2973670" y="1434719"/>
                  <a:pt x="2973670" y="1325459"/>
                </a:cubicBezTo>
                <a:cubicBezTo>
                  <a:pt x="2973670" y="1216199"/>
                  <a:pt x="2885098" y="1127627"/>
                  <a:pt x="2775838" y="1127627"/>
                </a:cubicBezTo>
                <a:close/>
                <a:moveTo>
                  <a:pt x="2153949" y="1127627"/>
                </a:moveTo>
                <a:cubicBezTo>
                  <a:pt x="2044689" y="1127627"/>
                  <a:pt x="1956117" y="1216199"/>
                  <a:pt x="1956117" y="1325459"/>
                </a:cubicBezTo>
                <a:cubicBezTo>
                  <a:pt x="1956117" y="1434719"/>
                  <a:pt x="2044689" y="1523291"/>
                  <a:pt x="2153949" y="1523291"/>
                </a:cubicBezTo>
                <a:cubicBezTo>
                  <a:pt x="2263209" y="1523291"/>
                  <a:pt x="2351781" y="1434719"/>
                  <a:pt x="2351781" y="1325459"/>
                </a:cubicBezTo>
                <a:cubicBezTo>
                  <a:pt x="2351781" y="1216199"/>
                  <a:pt x="2263209" y="1127627"/>
                  <a:pt x="2153949" y="1127627"/>
                </a:cubicBezTo>
                <a:close/>
                <a:moveTo>
                  <a:pt x="1238323" y="956510"/>
                </a:moveTo>
                <a:cubicBezTo>
                  <a:pt x="1173622" y="956510"/>
                  <a:pt x="1121172" y="1008960"/>
                  <a:pt x="1121172" y="1073661"/>
                </a:cubicBezTo>
                <a:cubicBezTo>
                  <a:pt x="1121172" y="1138362"/>
                  <a:pt x="1173622" y="1190812"/>
                  <a:pt x="1238323" y="1190812"/>
                </a:cubicBezTo>
                <a:cubicBezTo>
                  <a:pt x="1303024" y="1190812"/>
                  <a:pt x="1355474" y="1138362"/>
                  <a:pt x="1355474" y="1073661"/>
                </a:cubicBezTo>
                <a:cubicBezTo>
                  <a:pt x="1355474" y="1008960"/>
                  <a:pt x="1303024" y="956510"/>
                  <a:pt x="1238323" y="956510"/>
                </a:cubicBezTo>
                <a:close/>
                <a:moveTo>
                  <a:pt x="870057" y="956510"/>
                </a:moveTo>
                <a:cubicBezTo>
                  <a:pt x="805356" y="956510"/>
                  <a:pt x="752906" y="1008960"/>
                  <a:pt x="752906" y="1073661"/>
                </a:cubicBezTo>
                <a:cubicBezTo>
                  <a:pt x="752906" y="1138362"/>
                  <a:pt x="805356" y="1190812"/>
                  <a:pt x="870057" y="1190812"/>
                </a:cubicBezTo>
                <a:cubicBezTo>
                  <a:pt x="934758" y="1190812"/>
                  <a:pt x="987208" y="1138362"/>
                  <a:pt x="987208" y="1073661"/>
                </a:cubicBezTo>
                <a:cubicBezTo>
                  <a:pt x="987208" y="1008960"/>
                  <a:pt x="934758" y="956510"/>
                  <a:pt x="870057" y="956510"/>
                </a:cubicBezTo>
                <a:close/>
                <a:moveTo>
                  <a:pt x="2775838" y="526176"/>
                </a:moveTo>
                <a:cubicBezTo>
                  <a:pt x="2666578" y="526176"/>
                  <a:pt x="2578006" y="614748"/>
                  <a:pt x="2578006" y="724008"/>
                </a:cubicBezTo>
                <a:cubicBezTo>
                  <a:pt x="2578006" y="833268"/>
                  <a:pt x="2666578" y="921840"/>
                  <a:pt x="2775838" y="921840"/>
                </a:cubicBezTo>
                <a:cubicBezTo>
                  <a:pt x="2885098" y="921840"/>
                  <a:pt x="2973670" y="833268"/>
                  <a:pt x="2973670" y="724008"/>
                </a:cubicBezTo>
                <a:cubicBezTo>
                  <a:pt x="2973670" y="614748"/>
                  <a:pt x="2885098" y="526176"/>
                  <a:pt x="2775838" y="526176"/>
                </a:cubicBezTo>
                <a:close/>
                <a:moveTo>
                  <a:pt x="2153949" y="526176"/>
                </a:moveTo>
                <a:cubicBezTo>
                  <a:pt x="2044689" y="526176"/>
                  <a:pt x="1956117" y="614748"/>
                  <a:pt x="1956117" y="724008"/>
                </a:cubicBezTo>
                <a:cubicBezTo>
                  <a:pt x="1956117" y="833268"/>
                  <a:pt x="2044689" y="921840"/>
                  <a:pt x="2153949" y="921840"/>
                </a:cubicBezTo>
                <a:cubicBezTo>
                  <a:pt x="2263209" y="921840"/>
                  <a:pt x="2351781" y="833268"/>
                  <a:pt x="2351781" y="724008"/>
                </a:cubicBezTo>
                <a:cubicBezTo>
                  <a:pt x="2351781" y="614748"/>
                  <a:pt x="2263209" y="526176"/>
                  <a:pt x="2153949" y="526176"/>
                </a:cubicBezTo>
                <a:close/>
                <a:moveTo>
                  <a:pt x="2464893" y="0"/>
                </a:moveTo>
                <a:cubicBezTo>
                  <a:pt x="3030837" y="0"/>
                  <a:pt x="3489626" y="458789"/>
                  <a:pt x="3489626" y="1024733"/>
                </a:cubicBezTo>
                <a:cubicBezTo>
                  <a:pt x="3489626" y="1442455"/>
                  <a:pt x="3239684" y="1801800"/>
                  <a:pt x="2880320" y="1959209"/>
                </a:cubicBezTo>
                <a:lnTo>
                  <a:pt x="2880320" y="2008571"/>
                </a:lnTo>
                <a:lnTo>
                  <a:pt x="3250857" y="2008571"/>
                </a:lnTo>
                <a:lnTo>
                  <a:pt x="3250857" y="2359970"/>
                </a:lnTo>
                <a:lnTo>
                  <a:pt x="3437294" y="2359970"/>
                </a:lnTo>
                <a:lnTo>
                  <a:pt x="3437294" y="2360694"/>
                </a:lnTo>
                <a:lnTo>
                  <a:pt x="3852060" y="2233461"/>
                </a:lnTo>
                <a:lnTo>
                  <a:pt x="3852060" y="3367858"/>
                </a:lnTo>
                <a:lnTo>
                  <a:pt x="3437294" y="3240624"/>
                </a:lnTo>
                <a:lnTo>
                  <a:pt x="3437294" y="3241349"/>
                </a:lnTo>
                <a:lnTo>
                  <a:pt x="3250857" y="3241349"/>
                </a:lnTo>
                <a:lnTo>
                  <a:pt x="3250857" y="3633063"/>
                </a:lnTo>
                <a:lnTo>
                  <a:pt x="298529" y="3633063"/>
                </a:lnTo>
                <a:lnTo>
                  <a:pt x="298529" y="2431730"/>
                </a:lnTo>
                <a:lnTo>
                  <a:pt x="0" y="2008571"/>
                </a:lnTo>
                <a:lnTo>
                  <a:pt x="298529" y="2008571"/>
                </a:lnTo>
                <a:lnTo>
                  <a:pt x="792088" y="2008571"/>
                </a:lnTo>
                <a:lnTo>
                  <a:pt x="792088" y="1796817"/>
                </a:lnTo>
                <a:cubicBezTo>
                  <a:pt x="587745" y="1700755"/>
                  <a:pt x="447370" y="1492642"/>
                  <a:pt x="447370" y="1251742"/>
                </a:cubicBezTo>
                <a:cubicBezTo>
                  <a:pt x="447370" y="916605"/>
                  <a:pt x="719053" y="644923"/>
                  <a:pt x="1054190" y="644923"/>
                </a:cubicBezTo>
                <a:cubicBezTo>
                  <a:pt x="1212753" y="644923"/>
                  <a:pt x="1357112" y="705740"/>
                  <a:pt x="1463939" y="806702"/>
                </a:cubicBezTo>
                <a:cubicBezTo>
                  <a:pt x="1563407" y="345444"/>
                  <a:pt x="1973809" y="0"/>
                  <a:pt x="246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Rounded Rectangle 24">
            <a:extLst>
              <a:ext uri="{FF2B5EF4-FFF2-40B4-BE49-F238E27FC236}">
                <a16:creationId xmlns:a16="http://schemas.microsoft.com/office/drawing/2014/main" id="{8F8A712D-1D82-4026-91AB-28326F788774}"/>
              </a:ext>
            </a:extLst>
          </p:cNvPr>
          <p:cNvSpPr>
            <a:spLocks noChangeAspect="1"/>
          </p:cNvSpPr>
          <p:nvPr/>
        </p:nvSpPr>
        <p:spPr>
          <a:xfrm>
            <a:off x="1058691" y="4478471"/>
            <a:ext cx="324464" cy="251053"/>
          </a:xfrm>
          <a:custGeom>
            <a:avLst/>
            <a:gdLst/>
            <a:ahLst/>
            <a:cxnLst/>
            <a:rect l="l" t="t" r="r" b="b"/>
            <a:pathLst>
              <a:path w="3960000" h="3064028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E61F9EA-5608-4EDB-B1B8-1027679FF33F}"/>
              </a:ext>
            </a:extLst>
          </p:cNvPr>
          <p:cNvGrpSpPr/>
          <p:nvPr/>
        </p:nvGrpSpPr>
        <p:grpSpPr>
          <a:xfrm>
            <a:off x="1684068" y="1670274"/>
            <a:ext cx="4735786" cy="707886"/>
            <a:chOff x="592509" y="1556792"/>
            <a:chExt cx="2361076" cy="70788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4BE867D-E3F4-4F66-A545-23AAD4E46E09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95F4D7F-F963-4445-A147-F0E3384F3E06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4685D39-B32C-4340-8A2F-FEF356D42313}"/>
              </a:ext>
            </a:extLst>
          </p:cNvPr>
          <p:cNvGrpSpPr/>
          <p:nvPr/>
        </p:nvGrpSpPr>
        <p:grpSpPr>
          <a:xfrm>
            <a:off x="1684068" y="2527950"/>
            <a:ext cx="4735786" cy="707886"/>
            <a:chOff x="592509" y="1556792"/>
            <a:chExt cx="2361076" cy="70788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478ABDA-D757-48DE-A3A4-F9B67DF0751F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5D53B52-CE6E-4A09-802F-77A4218E88F9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A2DF7C1-1396-4005-8785-A999EC98760D}"/>
              </a:ext>
            </a:extLst>
          </p:cNvPr>
          <p:cNvGrpSpPr/>
          <p:nvPr/>
        </p:nvGrpSpPr>
        <p:grpSpPr>
          <a:xfrm>
            <a:off x="1684068" y="3385627"/>
            <a:ext cx="4735786" cy="707886"/>
            <a:chOff x="592509" y="1556792"/>
            <a:chExt cx="2361076" cy="70788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813E4D-9AD6-4A11-99C4-F76D6BFB3117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73DD791-82D9-429B-80EF-C9884FE39B7C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154E951-0392-40CE-B1FE-F16145EDB8F2}"/>
              </a:ext>
            </a:extLst>
          </p:cNvPr>
          <p:cNvGrpSpPr/>
          <p:nvPr/>
        </p:nvGrpSpPr>
        <p:grpSpPr>
          <a:xfrm>
            <a:off x="1684068" y="4243304"/>
            <a:ext cx="4735786" cy="707886"/>
            <a:chOff x="592509" y="1556792"/>
            <a:chExt cx="2361076" cy="70788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9513A83-0041-41EB-8F36-2678254CC031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CED81C3-44CF-4209-B4B6-9AC0950DAF2A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61C5513-19EF-405A-94EA-5BCDA33B105E}"/>
              </a:ext>
            </a:extLst>
          </p:cNvPr>
          <p:cNvGrpSpPr/>
          <p:nvPr/>
        </p:nvGrpSpPr>
        <p:grpSpPr>
          <a:xfrm>
            <a:off x="1684068" y="5100980"/>
            <a:ext cx="4735786" cy="707886"/>
            <a:chOff x="592509" y="1556792"/>
            <a:chExt cx="2361076" cy="70788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EF82DBB-C226-44E9-A1A3-4A80C6535F62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C53C3FB-B12F-4AD4-A2B7-BDA3768EA5B2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0433CA1-EA96-4E0B-B8CF-579CC06B3D82}"/>
              </a:ext>
            </a:extLst>
          </p:cNvPr>
          <p:cNvGrpSpPr/>
          <p:nvPr/>
        </p:nvGrpSpPr>
        <p:grpSpPr>
          <a:xfrm>
            <a:off x="5523495" y="2820166"/>
            <a:ext cx="1094057" cy="2413328"/>
            <a:chOff x="3923928" y="2132856"/>
            <a:chExt cx="1296144" cy="28591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4B9418E8-58D5-45D7-A428-91AF704DCD0F}"/>
                </a:ext>
              </a:extLst>
            </p:cNvPr>
            <p:cNvSpPr/>
            <p:nvPr/>
          </p:nvSpPr>
          <p:spPr>
            <a:xfrm>
              <a:off x="3923928" y="2903724"/>
              <a:ext cx="1296144" cy="2088232"/>
            </a:xfrm>
            <a:custGeom>
              <a:avLst/>
              <a:gdLst/>
              <a:ahLst/>
              <a:cxnLst/>
              <a:rect l="l" t="t" r="r" b="b"/>
              <a:pathLst>
                <a:path w="1296144" h="2088232">
                  <a:moveTo>
                    <a:pt x="0" y="740138"/>
                  </a:moveTo>
                  <a:lnTo>
                    <a:pt x="541012" y="740138"/>
                  </a:lnTo>
                  <a:lnTo>
                    <a:pt x="541012" y="803383"/>
                  </a:lnTo>
                  <a:cubicBezTo>
                    <a:pt x="541012" y="851990"/>
                    <a:pt x="580415" y="891393"/>
                    <a:pt x="629022" y="891393"/>
                  </a:cubicBezTo>
                  <a:cubicBezTo>
                    <a:pt x="677629" y="891393"/>
                    <a:pt x="717032" y="851990"/>
                    <a:pt x="717032" y="803383"/>
                  </a:cubicBezTo>
                  <a:lnTo>
                    <a:pt x="717032" y="740138"/>
                  </a:lnTo>
                  <a:lnTo>
                    <a:pt x="1296144" y="740138"/>
                  </a:lnTo>
                  <a:lnTo>
                    <a:pt x="1296144" y="1595982"/>
                  </a:lnTo>
                  <a:cubicBezTo>
                    <a:pt x="1296144" y="1867844"/>
                    <a:pt x="1075756" y="2088232"/>
                    <a:pt x="803894" y="2088232"/>
                  </a:cubicBezTo>
                  <a:lnTo>
                    <a:pt x="492250" y="2088232"/>
                  </a:lnTo>
                  <a:cubicBezTo>
                    <a:pt x="220388" y="2088232"/>
                    <a:pt x="0" y="1867844"/>
                    <a:pt x="0" y="1595982"/>
                  </a:cubicBezTo>
                  <a:close/>
                  <a:moveTo>
                    <a:pt x="657597" y="0"/>
                  </a:moveTo>
                  <a:lnTo>
                    <a:pt x="803894" y="0"/>
                  </a:lnTo>
                  <a:cubicBezTo>
                    <a:pt x="1075756" y="0"/>
                    <a:pt x="1296144" y="220388"/>
                    <a:pt x="1296144" y="492250"/>
                  </a:cubicBezTo>
                  <a:lnTo>
                    <a:pt x="1296144" y="694419"/>
                  </a:lnTo>
                  <a:lnTo>
                    <a:pt x="717032" y="694419"/>
                  </a:lnTo>
                  <a:lnTo>
                    <a:pt x="717032" y="547355"/>
                  </a:lnTo>
                  <a:cubicBezTo>
                    <a:pt x="717032" y="508869"/>
                    <a:pt x="692330" y="476153"/>
                    <a:pt x="657597" y="465114"/>
                  </a:cubicBezTo>
                  <a:close/>
                  <a:moveTo>
                    <a:pt x="492250" y="0"/>
                  </a:moveTo>
                  <a:lnTo>
                    <a:pt x="611878" y="0"/>
                  </a:lnTo>
                  <a:lnTo>
                    <a:pt x="611878" y="462806"/>
                  </a:lnTo>
                  <a:cubicBezTo>
                    <a:pt x="571303" y="469195"/>
                    <a:pt x="541012" y="504737"/>
                    <a:pt x="541012" y="547355"/>
                  </a:cubicBezTo>
                  <a:lnTo>
                    <a:pt x="541012" y="694419"/>
                  </a:lnTo>
                  <a:lnTo>
                    <a:pt x="0" y="694419"/>
                  </a:lnTo>
                  <a:lnTo>
                    <a:pt x="0" y="492250"/>
                  </a:lnTo>
                  <a:cubicBezTo>
                    <a:pt x="0" y="220388"/>
                    <a:pt x="220388" y="0"/>
                    <a:pt x="492250" y="0"/>
                  </a:cubicBezTo>
                  <a:close/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7AC3E3C1-0D33-4858-B877-E4FFF90D0FBD}"/>
                </a:ext>
              </a:extLst>
            </p:cNvPr>
            <p:cNvSpPr/>
            <p:nvPr/>
          </p:nvSpPr>
          <p:spPr>
            <a:xfrm>
              <a:off x="4570771" y="2132856"/>
              <a:ext cx="217668" cy="723900"/>
            </a:xfrm>
            <a:custGeom>
              <a:avLst/>
              <a:gdLst>
                <a:gd name="connsiteX0" fmla="*/ 1229 w 217668"/>
                <a:gd name="connsiteY0" fmla="*/ 723900 h 723900"/>
                <a:gd name="connsiteX1" fmla="*/ 29804 w 217668"/>
                <a:gd name="connsiteY1" fmla="*/ 323850 h 723900"/>
                <a:gd name="connsiteX2" fmla="*/ 201254 w 217668"/>
                <a:gd name="connsiteY2" fmla="*/ 228600 h 723900"/>
                <a:gd name="connsiteX3" fmla="*/ 210779 w 217668"/>
                <a:gd name="connsiteY3" fmla="*/ 0 h 723900"/>
                <a:gd name="connsiteX4" fmla="*/ 210779 w 217668"/>
                <a:gd name="connsiteY4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668" h="723900">
                  <a:moveTo>
                    <a:pt x="1229" y="723900"/>
                  </a:moveTo>
                  <a:cubicBezTo>
                    <a:pt x="-1152" y="565150"/>
                    <a:pt x="-3533" y="406400"/>
                    <a:pt x="29804" y="323850"/>
                  </a:cubicBezTo>
                  <a:cubicBezTo>
                    <a:pt x="63141" y="241300"/>
                    <a:pt x="171092" y="282575"/>
                    <a:pt x="201254" y="228600"/>
                  </a:cubicBezTo>
                  <a:cubicBezTo>
                    <a:pt x="231417" y="174625"/>
                    <a:pt x="210779" y="0"/>
                    <a:pt x="210779" y="0"/>
                  </a:cubicBezTo>
                  <a:lnTo>
                    <a:pt x="210779" y="0"/>
                  </a:lnTo>
                </a:path>
              </a:pathLst>
            </a:cu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8E1EDDB-FF56-4EA8-9455-B1F75E06EFCC}"/>
              </a:ext>
            </a:extLst>
          </p:cNvPr>
          <p:cNvGrpSpPr/>
          <p:nvPr/>
        </p:nvGrpSpPr>
        <p:grpSpPr>
          <a:xfrm>
            <a:off x="2351584" y="1777132"/>
            <a:ext cx="7488832" cy="699453"/>
            <a:chOff x="-780300" y="1563935"/>
            <a:chExt cx="8467032" cy="70644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C6FF9B-216D-4A0E-9C81-42EE8B9D2723}"/>
                </a:ext>
              </a:extLst>
            </p:cNvPr>
            <p:cNvSpPr txBox="1"/>
            <p:nvPr/>
          </p:nvSpPr>
          <p:spPr>
            <a:xfrm>
              <a:off x="-780298" y="1804101"/>
              <a:ext cx="8467027" cy="466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8C0A8C-0CF7-43DC-B58C-2DBB40B3C7FD}"/>
                </a:ext>
              </a:extLst>
            </p:cNvPr>
            <p:cNvSpPr txBox="1"/>
            <p:nvPr/>
          </p:nvSpPr>
          <p:spPr>
            <a:xfrm>
              <a:off x="-780300" y="1563935"/>
              <a:ext cx="8467032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9" name="Rounded Rectangle 44">
            <a:extLst>
              <a:ext uri="{FF2B5EF4-FFF2-40B4-BE49-F238E27FC236}">
                <a16:creationId xmlns:a16="http://schemas.microsoft.com/office/drawing/2014/main" id="{7F11A760-22E8-4F82-B9C8-359A4E0BA88C}"/>
              </a:ext>
            </a:extLst>
          </p:cNvPr>
          <p:cNvSpPr/>
          <p:nvPr/>
        </p:nvSpPr>
        <p:spPr>
          <a:xfrm rot="2624939">
            <a:off x="6887885" y="4395688"/>
            <a:ext cx="218532" cy="216552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ounded Rectangle 44">
            <a:extLst>
              <a:ext uri="{FF2B5EF4-FFF2-40B4-BE49-F238E27FC236}">
                <a16:creationId xmlns:a16="http://schemas.microsoft.com/office/drawing/2014/main" id="{63FA5BCC-0C7E-444C-9753-6B5E3853887C}"/>
              </a:ext>
            </a:extLst>
          </p:cNvPr>
          <p:cNvSpPr/>
          <p:nvPr/>
        </p:nvSpPr>
        <p:spPr>
          <a:xfrm rot="18975061" flipH="1">
            <a:off x="5034626" y="4392016"/>
            <a:ext cx="218534" cy="216554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A3A776-52A9-4B70-AA62-B496D5948044}"/>
              </a:ext>
            </a:extLst>
          </p:cNvPr>
          <p:cNvGrpSpPr/>
          <p:nvPr/>
        </p:nvGrpSpPr>
        <p:grpSpPr>
          <a:xfrm>
            <a:off x="7376752" y="3789041"/>
            <a:ext cx="1568463" cy="1807450"/>
            <a:chOff x="270024" y="1671303"/>
            <a:chExt cx="1773337" cy="182552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B1A24B-05BB-4AC6-9BA4-F3CFFEF00460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6A86ABC-8D55-40C9-A4FE-767F2A0C6680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4" name="Rounded Rectangle 44">
            <a:extLst>
              <a:ext uri="{FF2B5EF4-FFF2-40B4-BE49-F238E27FC236}">
                <a16:creationId xmlns:a16="http://schemas.microsoft.com/office/drawing/2014/main" id="{85C5FAB2-D779-4B5C-8A24-5ED85B4FD097}"/>
              </a:ext>
            </a:extLst>
          </p:cNvPr>
          <p:cNvSpPr/>
          <p:nvPr/>
        </p:nvSpPr>
        <p:spPr>
          <a:xfrm rot="2624939">
            <a:off x="9215548" y="4395689"/>
            <a:ext cx="218532" cy="216552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90FB959-B5BC-491B-B1F7-ED3C559A878D}"/>
              </a:ext>
            </a:extLst>
          </p:cNvPr>
          <p:cNvGrpSpPr/>
          <p:nvPr/>
        </p:nvGrpSpPr>
        <p:grpSpPr>
          <a:xfrm>
            <a:off x="9704414" y="3789041"/>
            <a:ext cx="1568463" cy="1807450"/>
            <a:chOff x="270024" y="1671303"/>
            <a:chExt cx="1773337" cy="182552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2BDD7B-0687-46F7-815A-D0FB9B0AC607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3F9608F-841A-4EE8-8A85-CA05C2E722DC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DC07E85-1C33-4B65-AA54-9B88ED146426}"/>
              </a:ext>
            </a:extLst>
          </p:cNvPr>
          <p:cNvGrpSpPr/>
          <p:nvPr/>
        </p:nvGrpSpPr>
        <p:grpSpPr>
          <a:xfrm>
            <a:off x="868165" y="3789041"/>
            <a:ext cx="1568463" cy="1807450"/>
            <a:chOff x="270024" y="1671303"/>
            <a:chExt cx="1773337" cy="182552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EE0B2E-0F06-4A31-94B5-7A750A0C9B7D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87686D8-4545-436C-9BDE-0B167FBDF8CF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3F18D19-5AB2-4C07-92D5-966344962190}"/>
              </a:ext>
            </a:extLst>
          </p:cNvPr>
          <p:cNvGrpSpPr/>
          <p:nvPr/>
        </p:nvGrpSpPr>
        <p:grpSpPr>
          <a:xfrm>
            <a:off x="3195830" y="3789041"/>
            <a:ext cx="1568463" cy="1807450"/>
            <a:chOff x="270024" y="1671303"/>
            <a:chExt cx="1773337" cy="182552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A7BC5C3-150D-402E-9324-55EEAFBA3605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22D6BFB-5A35-4997-A8F7-80312834ACDC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Rounded Rectangle 44">
            <a:extLst>
              <a:ext uri="{FF2B5EF4-FFF2-40B4-BE49-F238E27FC236}">
                <a16:creationId xmlns:a16="http://schemas.microsoft.com/office/drawing/2014/main" id="{BF688040-9E27-4233-8F10-2269420F2106}"/>
              </a:ext>
            </a:extLst>
          </p:cNvPr>
          <p:cNvSpPr/>
          <p:nvPr/>
        </p:nvSpPr>
        <p:spPr>
          <a:xfrm rot="18975061" flipH="1">
            <a:off x="2706962" y="4410602"/>
            <a:ext cx="218534" cy="216554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0BC137-1724-4358-8316-D21DAC25D21B}"/>
              </a:ext>
            </a:extLst>
          </p:cNvPr>
          <p:cNvSpPr txBox="1"/>
          <p:nvPr/>
        </p:nvSpPr>
        <p:spPr>
          <a:xfrm>
            <a:off x="5212854" y="5453709"/>
            <a:ext cx="1764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Add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Rounded Rectangle 10">
            <a:extLst>
              <a:ext uri="{FF2B5EF4-FFF2-40B4-BE49-F238E27FC236}">
                <a16:creationId xmlns:a16="http://schemas.microsoft.com/office/drawing/2014/main" id="{41F51D42-C296-4A84-B28B-9A1F104774FF}"/>
              </a:ext>
            </a:extLst>
          </p:cNvPr>
          <p:cNvSpPr/>
          <p:nvPr/>
        </p:nvSpPr>
        <p:spPr>
          <a:xfrm>
            <a:off x="3852980" y="3216295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27">
            <a:extLst>
              <a:ext uri="{FF2B5EF4-FFF2-40B4-BE49-F238E27FC236}">
                <a16:creationId xmlns:a16="http://schemas.microsoft.com/office/drawing/2014/main" id="{75BD926E-B635-4B45-96C3-0D314E2B4569}"/>
              </a:ext>
            </a:extLst>
          </p:cNvPr>
          <p:cNvSpPr/>
          <p:nvPr/>
        </p:nvSpPr>
        <p:spPr>
          <a:xfrm>
            <a:off x="7986052" y="3250100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4D2403CD-66ED-4A8A-B213-71F05515997F}"/>
              </a:ext>
            </a:extLst>
          </p:cNvPr>
          <p:cNvSpPr/>
          <p:nvPr/>
        </p:nvSpPr>
        <p:spPr>
          <a:xfrm flipH="1">
            <a:off x="1456554" y="322291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Teardrop 1">
            <a:extLst>
              <a:ext uri="{FF2B5EF4-FFF2-40B4-BE49-F238E27FC236}">
                <a16:creationId xmlns:a16="http://schemas.microsoft.com/office/drawing/2014/main" id="{49D17763-3ECF-4326-84EB-280464059689}"/>
              </a:ext>
            </a:extLst>
          </p:cNvPr>
          <p:cNvSpPr/>
          <p:nvPr/>
        </p:nvSpPr>
        <p:spPr>
          <a:xfrm rot="18805991">
            <a:off x="10288398" y="3186315"/>
            <a:ext cx="400494" cy="396315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89716F-28ED-4BA6-ABD9-76E5970F9ED8}"/>
              </a:ext>
            </a:extLst>
          </p:cNvPr>
          <p:cNvSpPr txBox="1"/>
          <p:nvPr/>
        </p:nvSpPr>
        <p:spPr>
          <a:xfrm>
            <a:off x="404501" y="34946"/>
            <a:ext cx="11382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b="1" dirty="0">
                <a:solidFill>
                  <a:schemeClr val="bg1"/>
                </a:solidFill>
              </a:rPr>
              <a:t>Orange Portfolio Designed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0C940E-1CD6-4255-80D5-5F1D36A4D1B7}"/>
              </a:ext>
            </a:extLst>
          </p:cNvPr>
          <p:cNvSpPr/>
          <p:nvPr/>
        </p:nvSpPr>
        <p:spPr>
          <a:xfrm>
            <a:off x="7567077" y="1169759"/>
            <a:ext cx="4220421" cy="5327376"/>
          </a:xfrm>
          <a:prstGeom prst="roundRect">
            <a:avLst>
              <a:gd name="adj" fmla="val 14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F6EEF-7F0C-4B78-ABAD-6F47FF2869F4}"/>
              </a:ext>
            </a:extLst>
          </p:cNvPr>
          <p:cNvSpPr txBox="1"/>
          <p:nvPr/>
        </p:nvSpPr>
        <p:spPr>
          <a:xfrm>
            <a:off x="404501" y="6260777"/>
            <a:ext cx="293662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spc="600" dirty="0">
                <a:solidFill>
                  <a:schemeClr val="bg1"/>
                </a:solidFill>
                <a:cs typeface="Arial" pitchFamily="34" charset="0"/>
              </a:rPr>
              <a:t>AWESOM </a:t>
            </a:r>
            <a:r>
              <a:rPr lang="en-GB" altLang="ko-KR" b="1" spc="600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b="1" spc="600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b="1" spc="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7B68CB-A92B-4238-ACFD-0ECAC5A736BA}"/>
              </a:ext>
            </a:extLst>
          </p:cNvPr>
          <p:cNvSpPr txBox="1"/>
          <p:nvPr/>
        </p:nvSpPr>
        <p:spPr>
          <a:xfrm>
            <a:off x="7895491" y="1613269"/>
            <a:ext cx="356412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694DE5-2241-4C3C-B944-585DAEB58295}"/>
              </a:ext>
            </a:extLst>
          </p:cNvPr>
          <p:cNvSpPr txBox="1"/>
          <p:nvPr/>
        </p:nvSpPr>
        <p:spPr>
          <a:xfrm>
            <a:off x="7895492" y="2227372"/>
            <a:ext cx="35641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Get a modern PowerPoint  Presentation that is beautifully designed. </a:t>
            </a:r>
          </a:p>
          <a:p>
            <a:pPr algn="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280466-EFC9-4BBA-905F-65BEF38894BE}"/>
              </a:ext>
            </a:extLst>
          </p:cNvPr>
          <p:cNvSpPr txBox="1"/>
          <p:nvPr/>
        </p:nvSpPr>
        <p:spPr>
          <a:xfrm>
            <a:off x="7895489" y="4691117"/>
            <a:ext cx="356412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800" b="1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80FF678-7217-419C-9EE6-707E80964242}"/>
              </a:ext>
            </a:extLst>
          </p:cNvPr>
          <p:cNvSpPr/>
          <p:nvPr/>
        </p:nvSpPr>
        <p:spPr>
          <a:xfrm>
            <a:off x="414319" y="1119722"/>
            <a:ext cx="4819532" cy="5398769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348C2E2-95B8-4C0E-8552-196C48C3DCC1}"/>
              </a:ext>
            </a:extLst>
          </p:cNvPr>
          <p:cNvGrpSpPr/>
          <p:nvPr/>
        </p:nvGrpSpPr>
        <p:grpSpPr>
          <a:xfrm>
            <a:off x="1619848" y="2615487"/>
            <a:ext cx="2408474" cy="2407238"/>
            <a:chOff x="4574848" y="1897856"/>
            <a:chExt cx="3028217" cy="3026664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D7720DA-DFB1-4619-A855-F560138EB846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076F05D-1AF6-4BDD-94A1-3CB0498D9028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FCB73D7-D1CB-4701-8590-DD35A4627614}"/>
              </a:ext>
            </a:extLst>
          </p:cNvPr>
          <p:cNvSpPr txBox="1"/>
          <p:nvPr/>
        </p:nvSpPr>
        <p:spPr>
          <a:xfrm>
            <a:off x="5481947" y="1835002"/>
            <a:ext cx="131272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67A083-2666-4060-8EDA-84A115D6B8AF}"/>
              </a:ext>
            </a:extLst>
          </p:cNvPr>
          <p:cNvSpPr txBox="1"/>
          <p:nvPr/>
        </p:nvSpPr>
        <p:spPr>
          <a:xfrm>
            <a:off x="6774058" y="2070684"/>
            <a:ext cx="4938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35E6935-D456-400F-872C-E778786193A9}"/>
              </a:ext>
            </a:extLst>
          </p:cNvPr>
          <p:cNvGrpSpPr/>
          <p:nvPr/>
        </p:nvGrpSpPr>
        <p:grpSpPr>
          <a:xfrm>
            <a:off x="5506485" y="3808820"/>
            <a:ext cx="1869058" cy="2421214"/>
            <a:chOff x="-475010" y="1042170"/>
            <a:chExt cx="3859356" cy="242121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BABD579-338C-4ACE-90F6-9E92A3A71B4C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510B50A-DC33-49CC-B0C6-38D53FE5EB65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8CCC4BC-F43C-4518-B753-D3D7E38A8636}"/>
              </a:ext>
            </a:extLst>
          </p:cNvPr>
          <p:cNvGrpSpPr/>
          <p:nvPr/>
        </p:nvGrpSpPr>
        <p:grpSpPr>
          <a:xfrm>
            <a:off x="7675228" y="3808820"/>
            <a:ext cx="1869058" cy="2421214"/>
            <a:chOff x="-475010" y="1042170"/>
            <a:chExt cx="3859356" cy="242121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2BD6E3-A67A-4577-9BDA-233351E75A92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C8B94D-C81C-4893-8B6E-F9F07A59EBBF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29B43B-3A6B-48A4-91E7-5CF1735E3FD0}"/>
              </a:ext>
            </a:extLst>
          </p:cNvPr>
          <p:cNvGrpSpPr/>
          <p:nvPr/>
        </p:nvGrpSpPr>
        <p:grpSpPr>
          <a:xfrm>
            <a:off x="9843971" y="3808820"/>
            <a:ext cx="1869058" cy="2421214"/>
            <a:chOff x="-475010" y="1042170"/>
            <a:chExt cx="3859356" cy="242121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84F432-445C-46CC-B3DB-2B2B30DCEA0C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CFC0DE3-FBE7-43E1-A559-D1445540F542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7502869-CBEB-46D2-9895-CAA0511E69F3}"/>
              </a:ext>
            </a:extLst>
          </p:cNvPr>
          <p:cNvSpPr txBox="1"/>
          <p:nvPr/>
        </p:nvSpPr>
        <p:spPr>
          <a:xfrm>
            <a:off x="5511984" y="2632196"/>
            <a:ext cx="62010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Get a modern PowerPoint  Presentation that is beautifully designed. </a:t>
            </a:r>
          </a:p>
        </p:txBody>
      </p: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12B01AF1-2CDA-4354-B3E1-214ED3A4313A}"/>
              </a:ext>
            </a:extLst>
          </p:cNvPr>
          <p:cNvSpPr/>
          <p:nvPr/>
        </p:nvSpPr>
        <p:spPr>
          <a:xfrm>
            <a:off x="2119704" y="1832412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Parallelogram 39">
            <a:extLst>
              <a:ext uri="{FF2B5EF4-FFF2-40B4-BE49-F238E27FC236}">
                <a16:creationId xmlns:a16="http://schemas.microsoft.com/office/drawing/2014/main" id="{B16150B8-D205-4208-AA18-3E6084E97383}"/>
              </a:ext>
            </a:extLst>
          </p:cNvPr>
          <p:cNvSpPr/>
          <p:nvPr/>
        </p:nvSpPr>
        <p:spPr>
          <a:xfrm>
            <a:off x="2393819" y="2059833"/>
            <a:ext cx="3945437" cy="1404681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8478 w 3401707"/>
              <a:gd name="connsiteY5" fmla="*/ 1212899 h 1364082"/>
              <a:gd name="connsiteX6" fmla="*/ 3206721 w 3401707"/>
              <a:gd name="connsiteY6" fmla="*/ 0 h 1364082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8478 w 3364222"/>
              <a:gd name="connsiteY5" fmla="*/ 1221492 h 1372675"/>
              <a:gd name="connsiteX6" fmla="*/ 3206721 w 3364222"/>
              <a:gd name="connsiteY6" fmla="*/ 8593 h 1372675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0982 w 3364222"/>
              <a:gd name="connsiteY5" fmla="*/ 1221492 h 1372675"/>
              <a:gd name="connsiteX6" fmla="*/ 3206721 w 3364222"/>
              <a:gd name="connsiteY6" fmla="*/ 8593 h 1372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4222" h="1372675">
                <a:moveTo>
                  <a:pt x="3206721" y="8593"/>
                </a:moveTo>
                <a:lnTo>
                  <a:pt x="3364222" y="0"/>
                </a:lnTo>
                <a:lnTo>
                  <a:pt x="3060687" y="1372675"/>
                </a:lnTo>
                <a:lnTo>
                  <a:pt x="0" y="1372675"/>
                </a:lnTo>
                <a:lnTo>
                  <a:pt x="37796" y="1221492"/>
                </a:lnTo>
                <a:lnTo>
                  <a:pt x="2940982" y="1221492"/>
                </a:lnTo>
                <a:cubicBezTo>
                  <a:pt x="3042057" y="817192"/>
                  <a:pt x="3105646" y="412893"/>
                  <a:pt x="3206721" y="8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AE1D0C-009C-4B1A-9840-63D18660023A}"/>
              </a:ext>
            </a:extLst>
          </p:cNvPr>
          <p:cNvGrpSpPr/>
          <p:nvPr/>
        </p:nvGrpSpPr>
        <p:grpSpPr>
          <a:xfrm>
            <a:off x="2931580" y="1974540"/>
            <a:ext cx="2818592" cy="1120982"/>
            <a:chOff x="2135876" y="1607735"/>
            <a:chExt cx="2138114" cy="112098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FA933E2-8AC9-416D-BF01-7EE2E5E6B397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4A51743-BA29-4103-AD6B-63D0A3CF1B3C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DB2368D8-FFDA-4374-8134-3DC6BF280270}"/>
              </a:ext>
            </a:extLst>
          </p:cNvPr>
          <p:cNvSpPr/>
          <p:nvPr/>
        </p:nvSpPr>
        <p:spPr>
          <a:xfrm>
            <a:off x="1919831" y="2087693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297F6D1-B2DC-4ABF-AD2A-F04E10C7A26D}"/>
              </a:ext>
            </a:extLst>
          </p:cNvPr>
          <p:cNvSpPr/>
          <p:nvPr/>
        </p:nvSpPr>
        <p:spPr>
          <a:xfrm>
            <a:off x="2011453" y="2179315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74DCF7-D86A-4841-9266-BC95DC6A923D}"/>
              </a:ext>
            </a:extLst>
          </p:cNvPr>
          <p:cNvSpPr txBox="1"/>
          <p:nvPr/>
        </p:nvSpPr>
        <p:spPr>
          <a:xfrm>
            <a:off x="2020457" y="2248396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1AE76C8A-7C39-47A9-A48C-BF6AB5B21691}"/>
              </a:ext>
            </a:extLst>
          </p:cNvPr>
          <p:cNvSpPr/>
          <p:nvPr/>
        </p:nvSpPr>
        <p:spPr>
          <a:xfrm>
            <a:off x="1170132" y="390501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Parallelogram 39">
            <a:extLst>
              <a:ext uri="{FF2B5EF4-FFF2-40B4-BE49-F238E27FC236}">
                <a16:creationId xmlns:a16="http://schemas.microsoft.com/office/drawing/2014/main" id="{EAD1578A-D1B7-41EA-8B47-5128CC6FCBC5}"/>
              </a:ext>
            </a:extLst>
          </p:cNvPr>
          <p:cNvSpPr/>
          <p:nvPr/>
        </p:nvSpPr>
        <p:spPr>
          <a:xfrm>
            <a:off x="1444248" y="4141225"/>
            <a:ext cx="3954228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1 w 3401707"/>
              <a:gd name="connsiteY5" fmla="*/ 1221491 h 1364082"/>
              <a:gd name="connsiteX6" fmla="*/ 3206721 w 3401707"/>
              <a:gd name="connsiteY6" fmla="*/ 0 h 1364082"/>
              <a:gd name="connsiteX0" fmla="*/ 3206721 w 3371718"/>
              <a:gd name="connsiteY0" fmla="*/ 0 h 1364082"/>
              <a:gd name="connsiteX1" fmla="*/ 3371718 w 3371718"/>
              <a:gd name="connsiteY1" fmla="*/ 0 h 1364082"/>
              <a:gd name="connsiteX2" fmla="*/ 3060687 w 3371718"/>
              <a:gd name="connsiteY2" fmla="*/ 1364082 h 1364082"/>
              <a:gd name="connsiteX3" fmla="*/ 0 w 3371718"/>
              <a:gd name="connsiteY3" fmla="*/ 1364082 h 1364082"/>
              <a:gd name="connsiteX4" fmla="*/ 37796 w 3371718"/>
              <a:gd name="connsiteY4" fmla="*/ 1212899 h 1364082"/>
              <a:gd name="connsiteX5" fmla="*/ 2940981 w 3371718"/>
              <a:gd name="connsiteY5" fmla="*/ 1221491 h 1364082"/>
              <a:gd name="connsiteX6" fmla="*/ 3206721 w 3371718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8" h="1364082">
                <a:moveTo>
                  <a:pt x="3206721" y="0"/>
                </a:moveTo>
                <a:lnTo>
                  <a:pt x="3371718" y="0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1" y="1221491"/>
                </a:lnTo>
                <a:cubicBezTo>
                  <a:pt x="3042056" y="817191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F7E2276-A0C2-49AC-AB0E-27C9229CEB8D}"/>
              </a:ext>
            </a:extLst>
          </p:cNvPr>
          <p:cNvGrpSpPr/>
          <p:nvPr/>
        </p:nvGrpSpPr>
        <p:grpSpPr>
          <a:xfrm>
            <a:off x="1982008" y="4047138"/>
            <a:ext cx="2818592" cy="1120982"/>
            <a:chOff x="2135876" y="1607735"/>
            <a:chExt cx="2138114" cy="112098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F4A6736-2152-4E95-822E-A6108026D089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5CD360-E83F-4932-8B05-ED92766F6884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FDD62349-F08F-4236-AA9A-F787DB7826A9}"/>
              </a:ext>
            </a:extLst>
          </p:cNvPr>
          <p:cNvSpPr/>
          <p:nvPr/>
        </p:nvSpPr>
        <p:spPr>
          <a:xfrm>
            <a:off x="970259" y="416029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8E64887-CBCB-4F8A-9847-339E1CB37AC9}"/>
              </a:ext>
            </a:extLst>
          </p:cNvPr>
          <p:cNvSpPr/>
          <p:nvPr/>
        </p:nvSpPr>
        <p:spPr>
          <a:xfrm>
            <a:off x="1061881" y="425191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6B2D99-2F9E-463B-A871-8148157F98ED}"/>
              </a:ext>
            </a:extLst>
          </p:cNvPr>
          <p:cNvSpPr txBox="1"/>
          <p:nvPr/>
        </p:nvSpPr>
        <p:spPr>
          <a:xfrm>
            <a:off x="1070885" y="432099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AF005F1E-7F1B-4590-81EC-DA59C03974A4}"/>
              </a:ext>
            </a:extLst>
          </p:cNvPr>
          <p:cNvSpPr/>
          <p:nvPr/>
        </p:nvSpPr>
        <p:spPr>
          <a:xfrm>
            <a:off x="7012865" y="246750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Parallelogram 39">
            <a:extLst>
              <a:ext uri="{FF2B5EF4-FFF2-40B4-BE49-F238E27FC236}">
                <a16:creationId xmlns:a16="http://schemas.microsoft.com/office/drawing/2014/main" id="{ABBA385E-3D4E-499C-B589-BC3ABC086F92}"/>
              </a:ext>
            </a:extLst>
          </p:cNvPr>
          <p:cNvSpPr/>
          <p:nvPr/>
        </p:nvSpPr>
        <p:spPr>
          <a:xfrm>
            <a:off x="7286980" y="2703715"/>
            <a:ext cx="3954229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70970 w 3401707"/>
              <a:gd name="connsiteY5" fmla="*/ 1212899 h 1364082"/>
              <a:gd name="connsiteX6" fmla="*/ 3206721 w 3401707"/>
              <a:gd name="connsiteY6" fmla="*/ 0 h 1364082"/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2 w 3401707"/>
              <a:gd name="connsiteY5" fmla="*/ 1212899 h 1364082"/>
              <a:gd name="connsiteX6" fmla="*/ 3206721 w 3401707"/>
              <a:gd name="connsiteY6" fmla="*/ 0 h 1364082"/>
              <a:gd name="connsiteX0" fmla="*/ 3206721 w 3371719"/>
              <a:gd name="connsiteY0" fmla="*/ 0 h 1364082"/>
              <a:gd name="connsiteX1" fmla="*/ 3371719 w 3371719"/>
              <a:gd name="connsiteY1" fmla="*/ 8592 h 1364082"/>
              <a:gd name="connsiteX2" fmla="*/ 3060687 w 3371719"/>
              <a:gd name="connsiteY2" fmla="*/ 1364082 h 1364082"/>
              <a:gd name="connsiteX3" fmla="*/ 0 w 3371719"/>
              <a:gd name="connsiteY3" fmla="*/ 1364082 h 1364082"/>
              <a:gd name="connsiteX4" fmla="*/ 37796 w 3371719"/>
              <a:gd name="connsiteY4" fmla="*/ 1212899 h 1364082"/>
              <a:gd name="connsiteX5" fmla="*/ 2940982 w 3371719"/>
              <a:gd name="connsiteY5" fmla="*/ 1212899 h 1364082"/>
              <a:gd name="connsiteX6" fmla="*/ 3206721 w 3371719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9" h="1364082">
                <a:moveTo>
                  <a:pt x="3206721" y="0"/>
                </a:moveTo>
                <a:lnTo>
                  <a:pt x="3371719" y="8592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2" y="1212899"/>
                </a:lnTo>
                <a:cubicBezTo>
                  <a:pt x="3042057" y="808599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3442BBE-AF1A-412A-894D-AF51C1236DAE}"/>
              </a:ext>
            </a:extLst>
          </p:cNvPr>
          <p:cNvGrpSpPr/>
          <p:nvPr/>
        </p:nvGrpSpPr>
        <p:grpSpPr>
          <a:xfrm>
            <a:off x="7824741" y="2609628"/>
            <a:ext cx="2818592" cy="1120982"/>
            <a:chOff x="2135876" y="1607735"/>
            <a:chExt cx="2138114" cy="112098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54317AA-F174-481C-94AC-D67784E26A3C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72504F9-12BA-4BAC-A45E-CE261579A1CA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FEB29694-7D9F-46FC-9477-188468E910A2}"/>
              </a:ext>
            </a:extLst>
          </p:cNvPr>
          <p:cNvSpPr/>
          <p:nvPr/>
        </p:nvSpPr>
        <p:spPr>
          <a:xfrm>
            <a:off x="6812992" y="272278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171CAAF-D2D6-49C8-AC9D-5261FD31AB57}"/>
              </a:ext>
            </a:extLst>
          </p:cNvPr>
          <p:cNvSpPr/>
          <p:nvPr/>
        </p:nvSpPr>
        <p:spPr>
          <a:xfrm>
            <a:off x="6904614" y="281440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E5A222-3343-4EBB-AE20-795C20DA12D5}"/>
              </a:ext>
            </a:extLst>
          </p:cNvPr>
          <p:cNvSpPr txBox="1"/>
          <p:nvPr/>
        </p:nvSpPr>
        <p:spPr>
          <a:xfrm>
            <a:off x="6913618" y="288348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D82CDBAF-2880-46C6-AC6E-0830ECF6ACCD}"/>
              </a:ext>
            </a:extLst>
          </p:cNvPr>
          <p:cNvSpPr/>
          <p:nvPr/>
        </p:nvSpPr>
        <p:spPr>
          <a:xfrm>
            <a:off x="6063293" y="4373044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Parallelogram 39">
            <a:extLst>
              <a:ext uri="{FF2B5EF4-FFF2-40B4-BE49-F238E27FC236}">
                <a16:creationId xmlns:a16="http://schemas.microsoft.com/office/drawing/2014/main" id="{B85AFBE8-8B95-4356-B080-821B79C0F6BF}"/>
              </a:ext>
            </a:extLst>
          </p:cNvPr>
          <p:cNvSpPr/>
          <p:nvPr/>
        </p:nvSpPr>
        <p:spPr>
          <a:xfrm>
            <a:off x="6337409" y="4609259"/>
            <a:ext cx="3945436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33485 w 3401707"/>
              <a:gd name="connsiteY5" fmla="*/ 1212899 h 1364082"/>
              <a:gd name="connsiteX6" fmla="*/ 3206721 w 3401707"/>
              <a:gd name="connsiteY6" fmla="*/ 0 h 1364082"/>
              <a:gd name="connsiteX0" fmla="*/ 3206721 w 3364221"/>
              <a:gd name="connsiteY0" fmla="*/ 0 h 1364082"/>
              <a:gd name="connsiteX1" fmla="*/ 3364221 w 3364221"/>
              <a:gd name="connsiteY1" fmla="*/ 0 h 1364082"/>
              <a:gd name="connsiteX2" fmla="*/ 3060687 w 3364221"/>
              <a:gd name="connsiteY2" fmla="*/ 1364082 h 1364082"/>
              <a:gd name="connsiteX3" fmla="*/ 0 w 3364221"/>
              <a:gd name="connsiteY3" fmla="*/ 1364082 h 1364082"/>
              <a:gd name="connsiteX4" fmla="*/ 37796 w 3364221"/>
              <a:gd name="connsiteY4" fmla="*/ 1212899 h 1364082"/>
              <a:gd name="connsiteX5" fmla="*/ 2933485 w 3364221"/>
              <a:gd name="connsiteY5" fmla="*/ 1212899 h 1364082"/>
              <a:gd name="connsiteX6" fmla="*/ 3206721 w 3364221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4221" h="1364082">
                <a:moveTo>
                  <a:pt x="3206721" y="0"/>
                </a:moveTo>
                <a:lnTo>
                  <a:pt x="3364221" y="0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33485" y="1212899"/>
                </a:lnTo>
                <a:cubicBezTo>
                  <a:pt x="3034560" y="808599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E94FC34-B733-492C-9A00-0A49015DB68D}"/>
              </a:ext>
            </a:extLst>
          </p:cNvPr>
          <p:cNvGrpSpPr/>
          <p:nvPr/>
        </p:nvGrpSpPr>
        <p:grpSpPr>
          <a:xfrm>
            <a:off x="6875169" y="4515172"/>
            <a:ext cx="2818592" cy="1120982"/>
            <a:chOff x="2135876" y="1607735"/>
            <a:chExt cx="2138114" cy="1120982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1B837AE-D1FC-419B-9938-2E5F69A48D7C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C2E7182-74CA-4688-AB68-F7B8A5612A09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185C0188-566D-4154-B083-9CF4BC681712}"/>
              </a:ext>
            </a:extLst>
          </p:cNvPr>
          <p:cNvSpPr/>
          <p:nvPr/>
        </p:nvSpPr>
        <p:spPr>
          <a:xfrm>
            <a:off x="5863420" y="4628325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58A3E19-19FC-4773-B3F2-BD697EB81D90}"/>
              </a:ext>
            </a:extLst>
          </p:cNvPr>
          <p:cNvSpPr/>
          <p:nvPr/>
        </p:nvSpPr>
        <p:spPr>
          <a:xfrm>
            <a:off x="5955042" y="4719947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FEE0EE3-CC36-4639-9F9E-954556D306E2}"/>
              </a:ext>
            </a:extLst>
          </p:cNvPr>
          <p:cNvSpPr txBox="1"/>
          <p:nvPr/>
        </p:nvSpPr>
        <p:spPr>
          <a:xfrm>
            <a:off x="5964046" y="4789028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BAAE6A6-E637-4B7C-A219-E0F4ACFB794B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586D9CE-1B2D-4D38-8166-FA859E24F30D}"/>
              </a:ext>
            </a:extLst>
          </p:cNvPr>
          <p:cNvGrpSpPr/>
          <p:nvPr/>
        </p:nvGrpSpPr>
        <p:grpSpPr>
          <a:xfrm>
            <a:off x="6818748" y="2408250"/>
            <a:ext cx="4679150" cy="778136"/>
            <a:chOff x="6646740" y="2131558"/>
            <a:chExt cx="3564000" cy="778136"/>
          </a:xfrm>
        </p:grpSpPr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CCE503D8-6186-4F8C-B215-E0AEE2185A1C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2131558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24" name="Text Placeholder 3">
              <a:extLst>
                <a:ext uri="{FF2B5EF4-FFF2-40B4-BE49-F238E27FC236}">
                  <a16:creationId xmlns:a16="http://schemas.microsoft.com/office/drawing/2014/main" id="{DAD1D474-39E1-4299-B022-7AD89E2261BE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2441694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935C1BE-D8AD-458B-B8DB-F460BFDC2876}"/>
              </a:ext>
            </a:extLst>
          </p:cNvPr>
          <p:cNvGrpSpPr/>
          <p:nvPr/>
        </p:nvGrpSpPr>
        <p:grpSpPr>
          <a:xfrm>
            <a:off x="6818748" y="3461855"/>
            <a:ext cx="4679150" cy="784270"/>
            <a:chOff x="6646740" y="3167553"/>
            <a:chExt cx="3564000" cy="784270"/>
          </a:xfrm>
        </p:grpSpPr>
        <p:sp>
          <p:nvSpPr>
            <p:cNvPr id="28" name="Text Placeholder 4">
              <a:extLst>
                <a:ext uri="{FF2B5EF4-FFF2-40B4-BE49-F238E27FC236}">
                  <a16:creationId xmlns:a16="http://schemas.microsoft.com/office/drawing/2014/main" id="{01FAD6E4-33C2-4801-90F1-0456D56E1DA6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3167553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29" name="Text Placeholder 5">
              <a:extLst>
                <a:ext uri="{FF2B5EF4-FFF2-40B4-BE49-F238E27FC236}">
                  <a16:creationId xmlns:a16="http://schemas.microsoft.com/office/drawing/2014/main" id="{E68FAFEF-70B2-4D99-A40B-BEF11812903E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3483823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6C45213-8362-4409-945B-CE7DFDCC2B6D}"/>
              </a:ext>
            </a:extLst>
          </p:cNvPr>
          <p:cNvGrpSpPr/>
          <p:nvPr/>
        </p:nvGrpSpPr>
        <p:grpSpPr>
          <a:xfrm>
            <a:off x="6818748" y="4521594"/>
            <a:ext cx="4679150" cy="784270"/>
            <a:chOff x="6646740" y="4203347"/>
            <a:chExt cx="3564000" cy="784270"/>
          </a:xfrm>
        </p:grpSpPr>
        <p:sp>
          <p:nvSpPr>
            <p:cNvPr id="30" name="Text Placeholder 6">
              <a:extLst>
                <a:ext uri="{FF2B5EF4-FFF2-40B4-BE49-F238E27FC236}">
                  <a16:creationId xmlns:a16="http://schemas.microsoft.com/office/drawing/2014/main" id="{A3DFF246-327D-4090-9569-CD518A35F964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4203347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1" name="Text Placeholder 7">
              <a:extLst>
                <a:ext uri="{FF2B5EF4-FFF2-40B4-BE49-F238E27FC236}">
                  <a16:creationId xmlns:a16="http://schemas.microsoft.com/office/drawing/2014/main" id="{730E024E-4ED3-4688-BAB9-14A72CA9EFAB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4519617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2B5BD3E-B3FB-4FA4-8DBD-EC0CA1F18F7C}"/>
              </a:ext>
            </a:extLst>
          </p:cNvPr>
          <p:cNvGrpSpPr/>
          <p:nvPr/>
        </p:nvGrpSpPr>
        <p:grpSpPr>
          <a:xfrm>
            <a:off x="6818748" y="5581334"/>
            <a:ext cx="4679150" cy="784270"/>
            <a:chOff x="6646740" y="5239140"/>
            <a:chExt cx="3564000" cy="784270"/>
          </a:xfrm>
        </p:grpSpPr>
        <p:sp>
          <p:nvSpPr>
            <p:cNvPr id="32" name="Text Placeholder 9">
              <a:extLst>
                <a:ext uri="{FF2B5EF4-FFF2-40B4-BE49-F238E27FC236}">
                  <a16:creationId xmlns:a16="http://schemas.microsoft.com/office/drawing/2014/main" id="{B777937B-67D5-4715-B920-F8B10987B284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5239140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3" name="Text Placeholder 10">
              <a:extLst>
                <a:ext uri="{FF2B5EF4-FFF2-40B4-BE49-F238E27FC236}">
                  <a16:creationId xmlns:a16="http://schemas.microsoft.com/office/drawing/2014/main" id="{27378CA6-DE4C-4238-A7E6-294342C98F65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5555410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  <a:p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DD3ACA8-F68E-422F-BF2A-ABF577F7D2DE}"/>
              </a:ext>
            </a:extLst>
          </p:cNvPr>
          <p:cNvGrpSpPr/>
          <p:nvPr/>
        </p:nvGrpSpPr>
        <p:grpSpPr>
          <a:xfrm flipH="1" flipV="1">
            <a:off x="5656278" y="2360126"/>
            <a:ext cx="874386" cy="874386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E4817DA4-1ABD-4431-98FE-BE5AF565885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C819BF4-EDF5-4598-ADD0-2C50C203A156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3BA7A33-0922-4112-A1D2-8F7D7B88031C}"/>
              </a:ext>
            </a:extLst>
          </p:cNvPr>
          <p:cNvGrpSpPr/>
          <p:nvPr/>
        </p:nvGrpSpPr>
        <p:grpSpPr>
          <a:xfrm flipH="1" flipV="1">
            <a:off x="5656279" y="4477560"/>
            <a:ext cx="874386" cy="874386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9F28E76F-A318-4CDA-8EA1-8E5F5246E599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4154B81-F956-4B55-BCB0-2EC5CCF5BCE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F062DC-B101-487A-902F-8D25660164BB}"/>
              </a:ext>
            </a:extLst>
          </p:cNvPr>
          <p:cNvGrpSpPr/>
          <p:nvPr/>
        </p:nvGrpSpPr>
        <p:grpSpPr>
          <a:xfrm flipH="1" flipV="1">
            <a:off x="5656279" y="5536276"/>
            <a:ext cx="874386" cy="874386"/>
            <a:chOff x="5833678" y="585323"/>
            <a:chExt cx="790407" cy="790407"/>
          </a:xfrm>
        </p:grpSpPr>
        <p:sp>
          <p:nvSpPr>
            <p:cNvPr id="53" name="Arc 3">
              <a:extLst>
                <a:ext uri="{FF2B5EF4-FFF2-40B4-BE49-F238E27FC236}">
                  <a16:creationId xmlns:a16="http://schemas.microsoft.com/office/drawing/2014/main" id="{7CD3BEE6-C208-4B6E-A439-E6A12313432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4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AD50266-9CEB-43CA-8AE7-C6C5502DCCB7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35803FB-E3BC-4FCC-BAFD-FD229A24A4D5}"/>
              </a:ext>
            </a:extLst>
          </p:cNvPr>
          <p:cNvGrpSpPr/>
          <p:nvPr/>
        </p:nvGrpSpPr>
        <p:grpSpPr>
          <a:xfrm flipH="1" flipV="1">
            <a:off x="5656279" y="3418843"/>
            <a:ext cx="874386" cy="874386"/>
            <a:chOff x="5833678" y="585323"/>
            <a:chExt cx="790407" cy="790407"/>
          </a:xfrm>
        </p:grpSpPr>
        <p:sp>
          <p:nvSpPr>
            <p:cNvPr id="56" name="Arc 3">
              <a:extLst>
                <a:ext uri="{FF2B5EF4-FFF2-40B4-BE49-F238E27FC236}">
                  <a16:creationId xmlns:a16="http://schemas.microsoft.com/office/drawing/2014/main" id="{4D7EC229-53D8-4AA2-9B2A-24CD879AA23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AE0FC7A-25E9-48C3-B1E3-E9E9527DD08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8" name="Rounded Rectangle 6">
            <a:extLst>
              <a:ext uri="{FF2B5EF4-FFF2-40B4-BE49-F238E27FC236}">
                <a16:creationId xmlns:a16="http://schemas.microsoft.com/office/drawing/2014/main" id="{7F3A01C4-5247-42D7-A7B7-CFBBE2072C8A}"/>
              </a:ext>
            </a:extLst>
          </p:cNvPr>
          <p:cNvSpPr/>
          <p:nvPr/>
        </p:nvSpPr>
        <p:spPr>
          <a:xfrm>
            <a:off x="5944755" y="2630773"/>
            <a:ext cx="327622" cy="333090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9" name="Rectangle 9">
            <a:extLst>
              <a:ext uri="{FF2B5EF4-FFF2-40B4-BE49-F238E27FC236}">
                <a16:creationId xmlns:a16="http://schemas.microsoft.com/office/drawing/2014/main" id="{A6C34606-298D-4D06-82E3-47BDA46CBB6D}"/>
              </a:ext>
            </a:extLst>
          </p:cNvPr>
          <p:cNvSpPr/>
          <p:nvPr/>
        </p:nvSpPr>
        <p:spPr>
          <a:xfrm>
            <a:off x="5944755" y="3721306"/>
            <a:ext cx="311966" cy="292028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ounded Rectangle 5">
            <a:extLst>
              <a:ext uri="{FF2B5EF4-FFF2-40B4-BE49-F238E27FC236}">
                <a16:creationId xmlns:a16="http://schemas.microsoft.com/office/drawing/2014/main" id="{03D8EA96-9E28-448A-A2F2-794D412B355F}"/>
              </a:ext>
            </a:extLst>
          </p:cNvPr>
          <p:cNvSpPr/>
          <p:nvPr/>
        </p:nvSpPr>
        <p:spPr>
          <a:xfrm flipH="1">
            <a:off x="5909329" y="4770777"/>
            <a:ext cx="373342" cy="30798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Rounded Rectangle 27">
            <a:extLst>
              <a:ext uri="{FF2B5EF4-FFF2-40B4-BE49-F238E27FC236}">
                <a16:creationId xmlns:a16="http://schemas.microsoft.com/office/drawing/2014/main" id="{184D31DF-DC45-4E2F-897F-B498B4852A89}"/>
              </a:ext>
            </a:extLst>
          </p:cNvPr>
          <p:cNvSpPr/>
          <p:nvPr/>
        </p:nvSpPr>
        <p:spPr>
          <a:xfrm>
            <a:off x="5937489" y="5836204"/>
            <a:ext cx="357398" cy="27453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BB5F0E5-29A9-4459-A9CB-AF63565F75F2}"/>
              </a:ext>
            </a:extLst>
          </p:cNvPr>
          <p:cNvSpPr txBox="1"/>
          <p:nvPr/>
        </p:nvSpPr>
        <p:spPr>
          <a:xfrm>
            <a:off x="6807016" y="366246"/>
            <a:ext cx="46908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PowerPoint Presentation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EDD80F6-D892-4878-8F70-239682C98CD6}"/>
              </a:ext>
            </a:extLst>
          </p:cNvPr>
          <p:cNvSpPr txBox="1"/>
          <p:nvPr/>
        </p:nvSpPr>
        <p:spPr>
          <a:xfrm>
            <a:off x="6818748" y="1498858"/>
            <a:ext cx="467915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accent5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accent5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accent5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717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0C83991-BC37-4096-8C75-A8BE9A9E48D6}"/>
              </a:ext>
            </a:extLst>
          </p:cNvPr>
          <p:cNvSpPr/>
          <p:nvPr/>
        </p:nvSpPr>
        <p:spPr>
          <a:xfrm>
            <a:off x="0" y="0"/>
            <a:ext cx="12192000" cy="4162697"/>
          </a:xfrm>
          <a:custGeom>
            <a:avLst/>
            <a:gdLst>
              <a:gd name="connsiteX0" fmla="*/ 0 w 12192000"/>
              <a:gd name="connsiteY0" fmla="*/ 0 h 4162697"/>
              <a:gd name="connsiteX1" fmla="*/ 12192000 w 12192000"/>
              <a:gd name="connsiteY1" fmla="*/ 0 h 4162697"/>
              <a:gd name="connsiteX2" fmla="*/ 12192000 w 12192000"/>
              <a:gd name="connsiteY2" fmla="*/ 4162697 h 4162697"/>
              <a:gd name="connsiteX3" fmla="*/ 9377368 w 12192000"/>
              <a:gd name="connsiteY3" fmla="*/ 4162697 h 4162697"/>
              <a:gd name="connsiteX4" fmla="*/ 9303751 w 12192000"/>
              <a:gd name="connsiteY4" fmla="*/ 4035188 h 4162697"/>
              <a:gd name="connsiteX5" fmla="*/ 9303751 w 12192000"/>
              <a:gd name="connsiteY5" fmla="*/ 4056824 h 4162697"/>
              <a:gd name="connsiteX6" fmla="*/ 9286877 w 12192000"/>
              <a:gd name="connsiteY6" fmla="*/ 4056824 h 4162697"/>
              <a:gd name="connsiteX7" fmla="*/ 9286877 w 12192000"/>
              <a:gd name="connsiteY7" fmla="*/ 4049282 h 4162697"/>
              <a:gd name="connsiteX8" fmla="*/ 9267593 w 12192000"/>
              <a:gd name="connsiteY8" fmla="*/ 4049282 h 4162697"/>
              <a:gd name="connsiteX9" fmla="*/ 9267593 w 12192000"/>
              <a:gd name="connsiteY9" fmla="*/ 4041741 h 4162697"/>
              <a:gd name="connsiteX10" fmla="*/ 9202509 w 12192000"/>
              <a:gd name="connsiteY10" fmla="*/ 4041741 h 4162697"/>
              <a:gd name="connsiteX11" fmla="*/ 9202509 w 12192000"/>
              <a:gd name="connsiteY11" fmla="*/ 4029171 h 4162697"/>
              <a:gd name="connsiteX12" fmla="*/ 9101267 w 12192000"/>
              <a:gd name="connsiteY12" fmla="*/ 4029171 h 4162697"/>
              <a:gd name="connsiteX13" fmla="*/ 9101267 w 12192000"/>
              <a:gd name="connsiteY13" fmla="*/ 4049282 h 4162697"/>
              <a:gd name="connsiteX14" fmla="*/ 9053057 w 12192000"/>
              <a:gd name="connsiteY14" fmla="*/ 4049282 h 4162697"/>
              <a:gd name="connsiteX15" fmla="*/ 9053057 w 12192000"/>
              <a:gd name="connsiteY15" fmla="*/ 4084478 h 4162697"/>
              <a:gd name="connsiteX16" fmla="*/ 8961457 w 12192000"/>
              <a:gd name="connsiteY16" fmla="*/ 4092020 h 4162697"/>
              <a:gd name="connsiteX17" fmla="*/ 8961457 w 12192000"/>
              <a:gd name="connsiteY17" fmla="*/ 4056824 h 4162697"/>
              <a:gd name="connsiteX18" fmla="*/ 8946994 w 12192000"/>
              <a:gd name="connsiteY18" fmla="*/ 4056824 h 4162697"/>
              <a:gd name="connsiteX19" fmla="*/ 8946994 w 12192000"/>
              <a:gd name="connsiteY19" fmla="*/ 4034199 h 4162697"/>
              <a:gd name="connsiteX20" fmla="*/ 8939763 w 12192000"/>
              <a:gd name="connsiteY20" fmla="*/ 4034199 h 4162697"/>
              <a:gd name="connsiteX21" fmla="*/ 8939763 w 12192000"/>
              <a:gd name="connsiteY21" fmla="*/ 3986434 h 4162697"/>
              <a:gd name="connsiteX22" fmla="*/ 8932531 w 12192000"/>
              <a:gd name="connsiteY22" fmla="*/ 3986434 h 4162697"/>
              <a:gd name="connsiteX23" fmla="*/ 8932531 w 12192000"/>
              <a:gd name="connsiteY23" fmla="*/ 3946211 h 4162697"/>
              <a:gd name="connsiteX24" fmla="*/ 8918067 w 12192000"/>
              <a:gd name="connsiteY24" fmla="*/ 3946211 h 4162697"/>
              <a:gd name="connsiteX25" fmla="*/ 8918067 w 12192000"/>
              <a:gd name="connsiteY25" fmla="*/ 3951239 h 4162697"/>
              <a:gd name="connsiteX26" fmla="*/ 8862625 w 12192000"/>
              <a:gd name="connsiteY26" fmla="*/ 3921071 h 4162697"/>
              <a:gd name="connsiteX27" fmla="*/ 8857804 w 12192000"/>
              <a:gd name="connsiteY27" fmla="*/ 3898446 h 4162697"/>
              <a:gd name="connsiteX28" fmla="*/ 8855394 w 12192000"/>
              <a:gd name="connsiteY28" fmla="*/ 3921071 h 4162697"/>
              <a:gd name="connsiteX29" fmla="*/ 8802363 w 12192000"/>
              <a:gd name="connsiteY29" fmla="*/ 3943697 h 4162697"/>
              <a:gd name="connsiteX30" fmla="*/ 8785489 w 12192000"/>
              <a:gd name="connsiteY30" fmla="*/ 3943697 h 4162697"/>
              <a:gd name="connsiteX31" fmla="*/ 8785489 w 12192000"/>
              <a:gd name="connsiteY31" fmla="*/ 3986434 h 4162697"/>
              <a:gd name="connsiteX32" fmla="*/ 8778257 w 12192000"/>
              <a:gd name="connsiteY32" fmla="*/ 3986434 h 4162697"/>
              <a:gd name="connsiteX33" fmla="*/ 8778257 w 12192000"/>
              <a:gd name="connsiteY33" fmla="*/ 4029171 h 4162697"/>
              <a:gd name="connsiteX34" fmla="*/ 8768615 w 12192000"/>
              <a:gd name="connsiteY34" fmla="*/ 4029171 h 4162697"/>
              <a:gd name="connsiteX35" fmla="*/ 8768615 w 12192000"/>
              <a:gd name="connsiteY35" fmla="*/ 4061853 h 4162697"/>
              <a:gd name="connsiteX36" fmla="*/ 8732458 w 12192000"/>
              <a:gd name="connsiteY36" fmla="*/ 4061853 h 4162697"/>
              <a:gd name="connsiteX37" fmla="*/ 8732458 w 12192000"/>
              <a:gd name="connsiteY37" fmla="*/ 4069395 h 4162697"/>
              <a:gd name="connsiteX38" fmla="*/ 8698709 w 12192000"/>
              <a:gd name="connsiteY38" fmla="*/ 4064366 h 4162697"/>
              <a:gd name="connsiteX39" fmla="*/ 8698709 w 12192000"/>
              <a:gd name="connsiteY39" fmla="*/ 3893418 h 4162697"/>
              <a:gd name="connsiteX40" fmla="*/ 8683946 w 12192000"/>
              <a:gd name="connsiteY40" fmla="*/ 3893418 h 4162697"/>
              <a:gd name="connsiteX41" fmla="*/ 8681836 w 12192000"/>
              <a:gd name="connsiteY41" fmla="*/ 3893418 h 4162697"/>
              <a:gd name="connsiteX42" fmla="*/ 8664962 w 12192000"/>
              <a:gd name="connsiteY42" fmla="*/ 3902216 h 4162697"/>
              <a:gd name="connsiteX43" fmla="*/ 8662552 w 12192000"/>
              <a:gd name="connsiteY43" fmla="*/ 3903474 h 4162697"/>
              <a:gd name="connsiteX44" fmla="*/ 8662552 w 12192000"/>
              <a:gd name="connsiteY44" fmla="*/ 3894675 h 4162697"/>
              <a:gd name="connsiteX45" fmla="*/ 8657731 w 12192000"/>
              <a:gd name="connsiteY45" fmla="*/ 3893418 h 4162697"/>
              <a:gd name="connsiteX46" fmla="*/ 8651403 w 12192000"/>
              <a:gd name="connsiteY46" fmla="*/ 3897817 h 4162697"/>
              <a:gd name="connsiteX47" fmla="*/ 8650499 w 12192000"/>
              <a:gd name="connsiteY47" fmla="*/ 3898446 h 4162697"/>
              <a:gd name="connsiteX48" fmla="*/ 8650499 w 12192000"/>
              <a:gd name="connsiteY48" fmla="*/ 3991462 h 4162697"/>
              <a:gd name="connsiteX49" fmla="*/ 8633626 w 12192000"/>
              <a:gd name="connsiteY49" fmla="*/ 3991462 h 4162697"/>
              <a:gd name="connsiteX50" fmla="*/ 8631215 w 12192000"/>
              <a:gd name="connsiteY50" fmla="*/ 3991462 h 4162697"/>
              <a:gd name="connsiteX51" fmla="*/ 8631215 w 12192000"/>
              <a:gd name="connsiteY51" fmla="*/ 3848167 h 4162697"/>
              <a:gd name="connsiteX52" fmla="*/ 8620669 w 12192000"/>
              <a:gd name="connsiteY52" fmla="*/ 3848167 h 4162697"/>
              <a:gd name="connsiteX53" fmla="*/ 8619163 w 12192000"/>
              <a:gd name="connsiteY53" fmla="*/ 3848167 h 4162697"/>
              <a:gd name="connsiteX54" fmla="*/ 8619163 w 12192000"/>
              <a:gd name="connsiteY54" fmla="*/ 3750123 h 4162697"/>
              <a:gd name="connsiteX55" fmla="*/ 8578184 w 12192000"/>
              <a:gd name="connsiteY55" fmla="*/ 3750123 h 4162697"/>
              <a:gd name="connsiteX56" fmla="*/ 8578184 w 12192000"/>
              <a:gd name="connsiteY56" fmla="*/ 3736925 h 4162697"/>
              <a:gd name="connsiteX57" fmla="*/ 8578184 w 12192000"/>
              <a:gd name="connsiteY57" fmla="*/ 3735039 h 4162697"/>
              <a:gd name="connsiteX58" fmla="*/ 8537204 w 12192000"/>
              <a:gd name="connsiteY58" fmla="*/ 3735039 h 4162697"/>
              <a:gd name="connsiteX59" fmla="*/ 8522441 w 12192000"/>
              <a:gd name="connsiteY59" fmla="*/ 3748238 h 4162697"/>
              <a:gd name="connsiteX60" fmla="*/ 8520331 w 12192000"/>
              <a:gd name="connsiteY60" fmla="*/ 3750123 h 4162697"/>
              <a:gd name="connsiteX61" fmla="*/ 8488994 w 12192000"/>
              <a:gd name="connsiteY61" fmla="*/ 3750123 h 4162697"/>
              <a:gd name="connsiteX62" fmla="*/ 8464889 w 12192000"/>
              <a:gd name="connsiteY62" fmla="*/ 3762692 h 4162697"/>
              <a:gd name="connsiteX63" fmla="*/ 8464889 w 12192000"/>
              <a:gd name="connsiteY63" fmla="*/ 3853195 h 4162697"/>
              <a:gd name="connsiteX64" fmla="*/ 8448015 w 12192000"/>
              <a:gd name="connsiteY64" fmla="*/ 3853195 h 4162697"/>
              <a:gd name="connsiteX65" fmla="*/ 8445605 w 12192000"/>
              <a:gd name="connsiteY65" fmla="*/ 3853195 h 4162697"/>
              <a:gd name="connsiteX66" fmla="*/ 8445605 w 12192000"/>
              <a:gd name="connsiteY66" fmla="*/ 3772749 h 4162697"/>
              <a:gd name="connsiteX67" fmla="*/ 8337131 w 12192000"/>
              <a:gd name="connsiteY67" fmla="*/ 3772749 h 4162697"/>
              <a:gd name="connsiteX68" fmla="*/ 8332310 w 12192000"/>
              <a:gd name="connsiteY68" fmla="*/ 3833084 h 4162697"/>
              <a:gd name="connsiteX69" fmla="*/ 8332310 w 12192000"/>
              <a:gd name="connsiteY69" fmla="*/ 3824284 h 4162697"/>
              <a:gd name="connsiteX70" fmla="*/ 8332310 w 12192000"/>
              <a:gd name="connsiteY70" fmla="*/ 3823028 h 4162697"/>
              <a:gd name="connsiteX71" fmla="*/ 8319655 w 12192000"/>
              <a:gd name="connsiteY71" fmla="*/ 3823028 h 4162697"/>
              <a:gd name="connsiteX72" fmla="*/ 8317847 w 12192000"/>
              <a:gd name="connsiteY72" fmla="*/ 3823028 h 4162697"/>
              <a:gd name="connsiteX73" fmla="*/ 8317847 w 12192000"/>
              <a:gd name="connsiteY73" fmla="*/ 3831826 h 4162697"/>
              <a:gd name="connsiteX74" fmla="*/ 8317847 w 12192000"/>
              <a:gd name="connsiteY74" fmla="*/ 3833084 h 4162697"/>
              <a:gd name="connsiteX75" fmla="*/ 8307301 w 12192000"/>
              <a:gd name="connsiteY75" fmla="*/ 3833084 h 4162697"/>
              <a:gd name="connsiteX76" fmla="*/ 8305794 w 12192000"/>
              <a:gd name="connsiteY76" fmla="*/ 3833084 h 4162697"/>
              <a:gd name="connsiteX77" fmla="*/ 8305794 w 12192000"/>
              <a:gd name="connsiteY77" fmla="*/ 3841882 h 4162697"/>
              <a:gd name="connsiteX78" fmla="*/ 8305794 w 12192000"/>
              <a:gd name="connsiteY78" fmla="*/ 3843139 h 4162697"/>
              <a:gd name="connsiteX79" fmla="*/ 8279279 w 12192000"/>
              <a:gd name="connsiteY79" fmla="*/ 3843139 h 4162697"/>
              <a:gd name="connsiteX80" fmla="*/ 8279279 w 12192000"/>
              <a:gd name="connsiteY80" fmla="*/ 3829941 h 4162697"/>
              <a:gd name="connsiteX81" fmla="*/ 8279279 w 12192000"/>
              <a:gd name="connsiteY81" fmla="*/ 3828055 h 4162697"/>
              <a:gd name="connsiteX82" fmla="*/ 8266624 w 12192000"/>
              <a:gd name="connsiteY82" fmla="*/ 3828055 h 4162697"/>
              <a:gd name="connsiteX83" fmla="*/ 8264816 w 12192000"/>
              <a:gd name="connsiteY83" fmla="*/ 3828055 h 4162697"/>
              <a:gd name="connsiteX84" fmla="*/ 8264816 w 12192000"/>
              <a:gd name="connsiteY84" fmla="*/ 3821456 h 4162697"/>
              <a:gd name="connsiteX85" fmla="*/ 8264816 w 12192000"/>
              <a:gd name="connsiteY85" fmla="*/ 3820513 h 4162697"/>
              <a:gd name="connsiteX86" fmla="*/ 8247942 w 12192000"/>
              <a:gd name="connsiteY86" fmla="*/ 3820513 h 4162697"/>
              <a:gd name="connsiteX87" fmla="*/ 8245532 w 12192000"/>
              <a:gd name="connsiteY87" fmla="*/ 3820513 h 4162697"/>
              <a:gd name="connsiteX88" fmla="*/ 8245532 w 12192000"/>
              <a:gd name="connsiteY88" fmla="*/ 3827113 h 4162697"/>
              <a:gd name="connsiteX89" fmla="*/ 8245532 w 12192000"/>
              <a:gd name="connsiteY89" fmla="*/ 3828055 h 4162697"/>
              <a:gd name="connsiteX90" fmla="*/ 8239204 w 12192000"/>
              <a:gd name="connsiteY90" fmla="*/ 3828055 h 4162697"/>
              <a:gd name="connsiteX91" fmla="*/ 8238300 w 12192000"/>
              <a:gd name="connsiteY91" fmla="*/ 3828055 h 4162697"/>
              <a:gd name="connsiteX92" fmla="*/ 8238300 w 12192000"/>
              <a:gd name="connsiteY92" fmla="*/ 3836855 h 4162697"/>
              <a:gd name="connsiteX93" fmla="*/ 8238300 w 12192000"/>
              <a:gd name="connsiteY93" fmla="*/ 3838111 h 4162697"/>
              <a:gd name="connsiteX94" fmla="*/ 8206963 w 12192000"/>
              <a:gd name="connsiteY94" fmla="*/ 3848167 h 4162697"/>
              <a:gd name="connsiteX95" fmla="*/ 8206963 w 12192000"/>
              <a:gd name="connsiteY95" fmla="*/ 3859166 h 4162697"/>
              <a:gd name="connsiteX96" fmla="*/ 8206963 w 12192000"/>
              <a:gd name="connsiteY96" fmla="*/ 3860737 h 4162697"/>
              <a:gd name="connsiteX97" fmla="*/ 8182858 w 12192000"/>
              <a:gd name="connsiteY97" fmla="*/ 3853195 h 4162697"/>
              <a:gd name="connsiteX98" fmla="*/ 8172312 w 12192000"/>
              <a:gd name="connsiteY98" fmla="*/ 3844396 h 4162697"/>
              <a:gd name="connsiteX99" fmla="*/ 8170806 w 12192000"/>
              <a:gd name="connsiteY99" fmla="*/ 3843139 h 4162697"/>
              <a:gd name="connsiteX100" fmla="*/ 8170806 w 12192000"/>
              <a:gd name="connsiteY100" fmla="*/ 3805429 h 4162697"/>
              <a:gd name="connsiteX101" fmla="*/ 8162368 w 12192000"/>
              <a:gd name="connsiteY101" fmla="*/ 3805429 h 4162697"/>
              <a:gd name="connsiteX102" fmla="*/ 8161164 w 12192000"/>
              <a:gd name="connsiteY102" fmla="*/ 3810458 h 4162697"/>
              <a:gd name="connsiteX103" fmla="*/ 8150617 w 12192000"/>
              <a:gd name="connsiteY103" fmla="*/ 3810458 h 4162697"/>
              <a:gd name="connsiteX104" fmla="*/ 8149110 w 12192000"/>
              <a:gd name="connsiteY104" fmla="*/ 3805429 h 4162697"/>
              <a:gd name="connsiteX105" fmla="*/ 8140674 w 12192000"/>
              <a:gd name="connsiteY105" fmla="*/ 3805429 h 4162697"/>
              <a:gd name="connsiteX106" fmla="*/ 8139468 w 12192000"/>
              <a:gd name="connsiteY106" fmla="*/ 3805429 h 4162697"/>
              <a:gd name="connsiteX107" fmla="*/ 8139468 w 12192000"/>
              <a:gd name="connsiteY107" fmla="*/ 3838111 h 4162697"/>
              <a:gd name="connsiteX108" fmla="*/ 8126813 w 12192000"/>
              <a:gd name="connsiteY108" fmla="*/ 3838111 h 4162697"/>
              <a:gd name="connsiteX109" fmla="*/ 8125005 w 12192000"/>
              <a:gd name="connsiteY109" fmla="*/ 3838111 h 4162697"/>
              <a:gd name="connsiteX110" fmla="*/ 8116569 w 12192000"/>
              <a:gd name="connsiteY110" fmla="*/ 3833712 h 4162697"/>
              <a:gd name="connsiteX111" fmla="*/ 8115363 w 12192000"/>
              <a:gd name="connsiteY111" fmla="*/ 3833084 h 4162697"/>
              <a:gd name="connsiteX112" fmla="*/ 8104817 w 12192000"/>
              <a:gd name="connsiteY112" fmla="*/ 3837483 h 4162697"/>
              <a:gd name="connsiteX113" fmla="*/ 8103310 w 12192000"/>
              <a:gd name="connsiteY113" fmla="*/ 3838111 h 4162697"/>
              <a:gd name="connsiteX114" fmla="*/ 8103310 w 12192000"/>
              <a:gd name="connsiteY114" fmla="*/ 3855708 h 4162697"/>
              <a:gd name="connsiteX115" fmla="*/ 8098489 w 12192000"/>
              <a:gd name="connsiteY115" fmla="*/ 3858223 h 4162697"/>
              <a:gd name="connsiteX116" fmla="*/ 8098489 w 12192000"/>
              <a:gd name="connsiteY116" fmla="*/ 3849424 h 4162697"/>
              <a:gd name="connsiteX117" fmla="*/ 8098489 w 12192000"/>
              <a:gd name="connsiteY117" fmla="*/ 3848167 h 4162697"/>
              <a:gd name="connsiteX118" fmla="*/ 8090053 w 12192000"/>
              <a:gd name="connsiteY118" fmla="*/ 3848167 h 4162697"/>
              <a:gd name="connsiteX119" fmla="*/ 8088847 w 12192000"/>
              <a:gd name="connsiteY119" fmla="*/ 3848167 h 4162697"/>
              <a:gd name="connsiteX120" fmla="*/ 8086437 w 12192000"/>
              <a:gd name="connsiteY120" fmla="*/ 3898446 h 4162697"/>
              <a:gd name="connsiteX121" fmla="*/ 8086437 w 12192000"/>
              <a:gd name="connsiteY121" fmla="*/ 3916044 h 4162697"/>
              <a:gd name="connsiteX122" fmla="*/ 8086437 w 12192000"/>
              <a:gd name="connsiteY122" fmla="*/ 3918558 h 4162697"/>
              <a:gd name="connsiteX123" fmla="*/ 8078001 w 12192000"/>
              <a:gd name="connsiteY123" fmla="*/ 3918558 h 4162697"/>
              <a:gd name="connsiteX124" fmla="*/ 8076795 w 12192000"/>
              <a:gd name="connsiteY124" fmla="*/ 3918558 h 4162697"/>
              <a:gd name="connsiteX125" fmla="*/ 8076795 w 12192000"/>
              <a:gd name="connsiteY125" fmla="*/ 4044255 h 4162697"/>
              <a:gd name="connsiteX126" fmla="*/ 8064140 w 12192000"/>
              <a:gd name="connsiteY126" fmla="*/ 4044255 h 4162697"/>
              <a:gd name="connsiteX127" fmla="*/ 8062332 w 12192000"/>
              <a:gd name="connsiteY127" fmla="*/ 4044255 h 4162697"/>
              <a:gd name="connsiteX128" fmla="*/ 8062332 w 12192000"/>
              <a:gd name="connsiteY128" fmla="*/ 4053053 h 4162697"/>
              <a:gd name="connsiteX129" fmla="*/ 8062332 w 12192000"/>
              <a:gd name="connsiteY129" fmla="*/ 4054311 h 4162697"/>
              <a:gd name="connsiteX130" fmla="*/ 8040637 w 12192000"/>
              <a:gd name="connsiteY130" fmla="*/ 4056824 h 4162697"/>
              <a:gd name="connsiteX131" fmla="*/ 8032200 w 12192000"/>
              <a:gd name="connsiteY131" fmla="*/ 4056824 h 4162697"/>
              <a:gd name="connsiteX132" fmla="*/ 8030995 w 12192000"/>
              <a:gd name="connsiteY132" fmla="*/ 4056824 h 4162697"/>
              <a:gd name="connsiteX133" fmla="*/ 8035816 w 12192000"/>
              <a:gd name="connsiteY133" fmla="*/ 4081964 h 4162697"/>
              <a:gd name="connsiteX134" fmla="*/ 8035816 w 12192000"/>
              <a:gd name="connsiteY134" fmla="*/ 4104590 h 4162697"/>
              <a:gd name="connsiteX135" fmla="*/ 8021051 w 12192000"/>
              <a:gd name="connsiteY135" fmla="*/ 4113389 h 4162697"/>
              <a:gd name="connsiteX136" fmla="*/ 8018942 w 12192000"/>
              <a:gd name="connsiteY136" fmla="*/ 4114645 h 4162697"/>
              <a:gd name="connsiteX137" fmla="*/ 8018942 w 12192000"/>
              <a:gd name="connsiteY137" fmla="*/ 4130044 h 4162697"/>
              <a:gd name="connsiteX138" fmla="*/ 8018942 w 12192000"/>
              <a:gd name="connsiteY138" fmla="*/ 4132243 h 4162697"/>
              <a:gd name="connsiteX139" fmla="*/ 8006288 w 12192000"/>
              <a:gd name="connsiteY139" fmla="*/ 4132243 h 4162697"/>
              <a:gd name="connsiteX140" fmla="*/ 8004479 w 12192000"/>
              <a:gd name="connsiteY140" fmla="*/ 4132243 h 4162697"/>
              <a:gd name="connsiteX141" fmla="*/ 8004479 w 12192000"/>
              <a:gd name="connsiteY141" fmla="*/ 4116845 h 4162697"/>
              <a:gd name="connsiteX142" fmla="*/ 8004479 w 12192000"/>
              <a:gd name="connsiteY142" fmla="*/ 4114645 h 4162697"/>
              <a:gd name="connsiteX143" fmla="*/ 7991823 w 12192000"/>
              <a:gd name="connsiteY143" fmla="*/ 4114645 h 4162697"/>
              <a:gd name="connsiteX144" fmla="*/ 7990016 w 12192000"/>
              <a:gd name="connsiteY144" fmla="*/ 4109618 h 4162697"/>
              <a:gd name="connsiteX145" fmla="*/ 7975252 w 12192000"/>
              <a:gd name="connsiteY145" fmla="*/ 4109618 h 4162697"/>
              <a:gd name="connsiteX146" fmla="*/ 7973143 w 12192000"/>
              <a:gd name="connsiteY146" fmla="*/ 4109618 h 4162697"/>
              <a:gd name="connsiteX147" fmla="*/ 7973143 w 12192000"/>
              <a:gd name="connsiteY147" fmla="*/ 4049282 h 4162697"/>
              <a:gd name="connsiteX148" fmla="*/ 7977964 w 12192000"/>
              <a:gd name="connsiteY148" fmla="*/ 4044255 h 4162697"/>
              <a:gd name="connsiteX149" fmla="*/ 7977964 w 12192000"/>
              <a:gd name="connsiteY149" fmla="*/ 4031057 h 4162697"/>
              <a:gd name="connsiteX150" fmla="*/ 7973143 w 12192000"/>
              <a:gd name="connsiteY150" fmla="*/ 4029171 h 4162697"/>
              <a:gd name="connsiteX151" fmla="*/ 7973143 w 12192000"/>
              <a:gd name="connsiteY151" fmla="*/ 4022572 h 4162697"/>
              <a:gd name="connsiteX152" fmla="*/ 7977964 w 12192000"/>
              <a:gd name="connsiteY152" fmla="*/ 4021629 h 4162697"/>
              <a:gd name="connsiteX153" fmla="*/ 7977964 w 12192000"/>
              <a:gd name="connsiteY153" fmla="*/ 4004032 h 4162697"/>
              <a:gd name="connsiteX154" fmla="*/ 7977964 w 12192000"/>
              <a:gd name="connsiteY154" fmla="*/ 4001518 h 4162697"/>
              <a:gd name="connsiteX155" fmla="*/ 7956269 w 12192000"/>
              <a:gd name="connsiteY155" fmla="*/ 4001518 h 4162697"/>
              <a:gd name="connsiteX156" fmla="*/ 7956269 w 12192000"/>
              <a:gd name="connsiteY156" fmla="*/ 3990520 h 4162697"/>
              <a:gd name="connsiteX157" fmla="*/ 7956269 w 12192000"/>
              <a:gd name="connsiteY157" fmla="*/ 3988948 h 4162697"/>
              <a:gd name="connsiteX158" fmla="*/ 7915289 w 12192000"/>
              <a:gd name="connsiteY158" fmla="*/ 3988948 h 4162697"/>
              <a:gd name="connsiteX159" fmla="*/ 7915289 w 12192000"/>
              <a:gd name="connsiteY159" fmla="*/ 4004346 h 4162697"/>
              <a:gd name="connsiteX160" fmla="*/ 7915289 w 12192000"/>
              <a:gd name="connsiteY160" fmla="*/ 4006545 h 4162697"/>
              <a:gd name="connsiteX161" fmla="*/ 7898416 w 12192000"/>
              <a:gd name="connsiteY161" fmla="*/ 4006545 h 4162697"/>
              <a:gd name="connsiteX162" fmla="*/ 7896005 w 12192000"/>
              <a:gd name="connsiteY162" fmla="*/ 4006545 h 4162697"/>
              <a:gd name="connsiteX163" fmla="*/ 7896005 w 12192000"/>
              <a:gd name="connsiteY163" fmla="*/ 4015345 h 4162697"/>
              <a:gd name="connsiteX164" fmla="*/ 7896005 w 12192000"/>
              <a:gd name="connsiteY164" fmla="*/ 4016602 h 4162697"/>
              <a:gd name="connsiteX165" fmla="*/ 7889678 w 12192000"/>
              <a:gd name="connsiteY165" fmla="*/ 4016602 h 4162697"/>
              <a:gd name="connsiteX166" fmla="*/ 7888774 w 12192000"/>
              <a:gd name="connsiteY166" fmla="*/ 4011574 h 4162697"/>
              <a:gd name="connsiteX167" fmla="*/ 7880338 w 12192000"/>
              <a:gd name="connsiteY167" fmla="*/ 4011574 h 4162697"/>
              <a:gd name="connsiteX168" fmla="*/ 7879132 w 12192000"/>
              <a:gd name="connsiteY168" fmla="*/ 4011574 h 4162697"/>
              <a:gd name="connsiteX169" fmla="*/ 7883953 w 12192000"/>
              <a:gd name="connsiteY169" fmla="*/ 3976379 h 4162697"/>
              <a:gd name="connsiteX170" fmla="*/ 7883953 w 12192000"/>
              <a:gd name="connsiteY170" fmla="*/ 3963180 h 4162697"/>
              <a:gd name="connsiteX171" fmla="*/ 7879132 w 12192000"/>
              <a:gd name="connsiteY171" fmla="*/ 3961295 h 4162697"/>
              <a:gd name="connsiteX172" fmla="*/ 7874311 w 12192000"/>
              <a:gd name="connsiteY172" fmla="*/ 3936155 h 4162697"/>
              <a:gd name="connsiteX173" fmla="*/ 7867079 w 12192000"/>
              <a:gd name="connsiteY173" fmla="*/ 3961295 h 4162697"/>
              <a:gd name="connsiteX174" fmla="*/ 7864970 w 12192000"/>
              <a:gd name="connsiteY174" fmla="*/ 3952495 h 4162697"/>
              <a:gd name="connsiteX175" fmla="*/ 7864669 w 12192000"/>
              <a:gd name="connsiteY175" fmla="*/ 3951239 h 4162697"/>
              <a:gd name="connsiteX176" fmla="*/ 7862560 w 12192000"/>
              <a:gd name="connsiteY176" fmla="*/ 3942440 h 4162697"/>
              <a:gd name="connsiteX177" fmla="*/ 7862258 w 12192000"/>
              <a:gd name="connsiteY177" fmla="*/ 3941183 h 4162697"/>
              <a:gd name="connsiteX178" fmla="*/ 7853822 w 12192000"/>
              <a:gd name="connsiteY178" fmla="*/ 3932384 h 4162697"/>
              <a:gd name="connsiteX179" fmla="*/ 7852616 w 12192000"/>
              <a:gd name="connsiteY179" fmla="*/ 3931127 h 4162697"/>
              <a:gd name="connsiteX180" fmla="*/ 7844180 w 12192000"/>
              <a:gd name="connsiteY180" fmla="*/ 3922329 h 4162697"/>
              <a:gd name="connsiteX181" fmla="*/ 7842974 w 12192000"/>
              <a:gd name="connsiteY181" fmla="*/ 3921071 h 4162697"/>
              <a:gd name="connsiteX182" fmla="*/ 7832428 w 12192000"/>
              <a:gd name="connsiteY182" fmla="*/ 3912273 h 4162697"/>
              <a:gd name="connsiteX183" fmla="*/ 7830922 w 12192000"/>
              <a:gd name="connsiteY183" fmla="*/ 3911016 h 4162697"/>
              <a:gd name="connsiteX184" fmla="*/ 7826703 w 12192000"/>
              <a:gd name="connsiteY184" fmla="*/ 3904416 h 4162697"/>
              <a:gd name="connsiteX185" fmla="*/ 7826101 w 12192000"/>
              <a:gd name="connsiteY185" fmla="*/ 3903474 h 4162697"/>
              <a:gd name="connsiteX186" fmla="*/ 7821882 w 12192000"/>
              <a:gd name="connsiteY186" fmla="*/ 3888076 h 4162697"/>
              <a:gd name="connsiteX187" fmla="*/ 7821280 w 12192000"/>
              <a:gd name="connsiteY187" fmla="*/ 3885876 h 4162697"/>
              <a:gd name="connsiteX188" fmla="*/ 7817061 w 12192000"/>
              <a:gd name="connsiteY188" fmla="*/ 3901275 h 4162697"/>
              <a:gd name="connsiteX189" fmla="*/ 7816459 w 12192000"/>
              <a:gd name="connsiteY189" fmla="*/ 3903474 h 4162697"/>
              <a:gd name="connsiteX190" fmla="*/ 7810131 w 12192000"/>
              <a:gd name="connsiteY190" fmla="*/ 3912273 h 4162697"/>
              <a:gd name="connsiteX191" fmla="*/ 7809227 w 12192000"/>
              <a:gd name="connsiteY191" fmla="*/ 3913529 h 4162697"/>
              <a:gd name="connsiteX192" fmla="*/ 7796572 w 12192000"/>
              <a:gd name="connsiteY192" fmla="*/ 3922329 h 4162697"/>
              <a:gd name="connsiteX193" fmla="*/ 7794764 w 12192000"/>
              <a:gd name="connsiteY193" fmla="*/ 3923586 h 4162697"/>
              <a:gd name="connsiteX194" fmla="*/ 7784218 w 12192000"/>
              <a:gd name="connsiteY194" fmla="*/ 3930184 h 4162697"/>
              <a:gd name="connsiteX195" fmla="*/ 7782711 w 12192000"/>
              <a:gd name="connsiteY195" fmla="*/ 3931127 h 4162697"/>
              <a:gd name="connsiteX196" fmla="*/ 7778493 w 12192000"/>
              <a:gd name="connsiteY196" fmla="*/ 3939926 h 4162697"/>
              <a:gd name="connsiteX197" fmla="*/ 7777890 w 12192000"/>
              <a:gd name="connsiteY197" fmla="*/ 3941183 h 4162697"/>
              <a:gd name="connsiteX198" fmla="*/ 7773672 w 12192000"/>
              <a:gd name="connsiteY198" fmla="*/ 3949982 h 4162697"/>
              <a:gd name="connsiteX199" fmla="*/ 7773069 w 12192000"/>
              <a:gd name="connsiteY199" fmla="*/ 3951239 h 4162697"/>
              <a:gd name="connsiteX200" fmla="*/ 7770959 w 12192000"/>
              <a:gd name="connsiteY200" fmla="*/ 3957838 h 4162697"/>
              <a:gd name="connsiteX201" fmla="*/ 7768248 w 12192000"/>
              <a:gd name="connsiteY201" fmla="*/ 3961295 h 4162697"/>
              <a:gd name="connsiteX202" fmla="*/ 7763427 w 12192000"/>
              <a:gd name="connsiteY202" fmla="*/ 3936155 h 4162697"/>
              <a:gd name="connsiteX203" fmla="*/ 7758606 w 12192000"/>
              <a:gd name="connsiteY203" fmla="*/ 3961295 h 4162697"/>
              <a:gd name="connsiteX204" fmla="*/ 7753784 w 12192000"/>
              <a:gd name="connsiteY204" fmla="*/ 3958781 h 4162697"/>
              <a:gd name="connsiteX205" fmla="*/ 7753784 w 12192000"/>
              <a:gd name="connsiteY205" fmla="*/ 3971979 h 4162697"/>
              <a:gd name="connsiteX206" fmla="*/ 7758606 w 12192000"/>
              <a:gd name="connsiteY206" fmla="*/ 3973865 h 4162697"/>
              <a:gd name="connsiteX207" fmla="*/ 7758606 w 12192000"/>
              <a:gd name="connsiteY207" fmla="*/ 4016602 h 4162697"/>
              <a:gd name="connsiteX208" fmla="*/ 7734500 w 12192000"/>
              <a:gd name="connsiteY208" fmla="*/ 4016602 h 4162697"/>
              <a:gd name="connsiteX209" fmla="*/ 7734500 w 12192000"/>
              <a:gd name="connsiteY209" fmla="*/ 4023201 h 4162697"/>
              <a:gd name="connsiteX210" fmla="*/ 7734500 w 12192000"/>
              <a:gd name="connsiteY210" fmla="*/ 4024144 h 4162697"/>
              <a:gd name="connsiteX211" fmla="*/ 7695932 w 12192000"/>
              <a:gd name="connsiteY211" fmla="*/ 4024144 h 4162697"/>
              <a:gd name="connsiteX212" fmla="*/ 7695932 w 12192000"/>
              <a:gd name="connsiteY212" fmla="*/ 4104590 h 4162697"/>
              <a:gd name="connsiteX213" fmla="*/ 7654953 w 12192000"/>
              <a:gd name="connsiteY213" fmla="*/ 4104590 h 4162697"/>
              <a:gd name="connsiteX214" fmla="*/ 7645311 w 12192000"/>
              <a:gd name="connsiteY214" fmla="*/ 4157382 h 4162697"/>
              <a:gd name="connsiteX215" fmla="*/ 7645311 w 12192000"/>
              <a:gd name="connsiteY215" fmla="*/ 4148584 h 4162697"/>
              <a:gd name="connsiteX216" fmla="*/ 7645311 w 12192000"/>
              <a:gd name="connsiteY216" fmla="*/ 4147327 h 4162697"/>
              <a:gd name="connsiteX217" fmla="*/ 7638984 w 12192000"/>
              <a:gd name="connsiteY217" fmla="*/ 4147327 h 4162697"/>
              <a:gd name="connsiteX218" fmla="*/ 7638080 w 12192000"/>
              <a:gd name="connsiteY218" fmla="*/ 4147327 h 4162697"/>
              <a:gd name="connsiteX219" fmla="*/ 7638080 w 12192000"/>
              <a:gd name="connsiteY219" fmla="*/ 4162697 h 4162697"/>
              <a:gd name="connsiteX220" fmla="*/ 7628438 w 12192000"/>
              <a:gd name="connsiteY220" fmla="*/ 4162697 h 4162697"/>
              <a:gd name="connsiteX221" fmla="*/ 7628438 w 12192000"/>
              <a:gd name="connsiteY221" fmla="*/ 4143124 h 4162697"/>
              <a:gd name="connsiteX222" fmla="*/ 7628438 w 12192000"/>
              <a:gd name="connsiteY222" fmla="*/ 4127215 h 4162697"/>
              <a:gd name="connsiteX223" fmla="*/ 7601922 w 12192000"/>
              <a:gd name="connsiteY223" fmla="*/ 4092020 h 4162697"/>
              <a:gd name="connsiteX224" fmla="*/ 7593485 w 12192000"/>
              <a:gd name="connsiteY224" fmla="*/ 4092020 h 4162697"/>
              <a:gd name="connsiteX225" fmla="*/ 7592280 w 12192000"/>
              <a:gd name="connsiteY225" fmla="*/ 4086992 h 4162697"/>
              <a:gd name="connsiteX226" fmla="*/ 7579624 w 12192000"/>
              <a:gd name="connsiteY226" fmla="*/ 4086992 h 4162697"/>
              <a:gd name="connsiteX227" fmla="*/ 7577817 w 12192000"/>
              <a:gd name="connsiteY227" fmla="*/ 4086992 h 4162697"/>
              <a:gd name="connsiteX228" fmla="*/ 7577817 w 12192000"/>
              <a:gd name="connsiteY228" fmla="*/ 4078193 h 4162697"/>
              <a:gd name="connsiteX229" fmla="*/ 7577817 w 12192000"/>
              <a:gd name="connsiteY229" fmla="*/ 4076937 h 4162697"/>
              <a:gd name="connsiteX230" fmla="*/ 7563052 w 12192000"/>
              <a:gd name="connsiteY230" fmla="*/ 4076937 h 4162697"/>
              <a:gd name="connsiteX231" fmla="*/ 7560942 w 12192000"/>
              <a:gd name="connsiteY231" fmla="*/ 4076937 h 4162697"/>
              <a:gd name="connsiteX232" fmla="*/ 7552506 w 12192000"/>
              <a:gd name="connsiteY232" fmla="*/ 4081336 h 4162697"/>
              <a:gd name="connsiteX233" fmla="*/ 7551300 w 12192000"/>
              <a:gd name="connsiteY233" fmla="*/ 4081964 h 4162697"/>
              <a:gd name="connsiteX234" fmla="*/ 7551300 w 12192000"/>
              <a:gd name="connsiteY234" fmla="*/ 4092963 h 4162697"/>
              <a:gd name="connsiteX235" fmla="*/ 7551300 w 12192000"/>
              <a:gd name="connsiteY235" fmla="*/ 4094534 h 4162697"/>
              <a:gd name="connsiteX236" fmla="*/ 7542864 w 12192000"/>
              <a:gd name="connsiteY236" fmla="*/ 4094534 h 4162697"/>
              <a:gd name="connsiteX237" fmla="*/ 7541658 w 12192000"/>
              <a:gd name="connsiteY237" fmla="*/ 4094534 h 4162697"/>
              <a:gd name="connsiteX238" fmla="*/ 7541658 w 12192000"/>
              <a:gd name="connsiteY238" fmla="*/ 4066881 h 4162697"/>
              <a:gd name="connsiteX239" fmla="*/ 7550095 w 12192000"/>
              <a:gd name="connsiteY239" fmla="*/ 4066881 h 4162697"/>
              <a:gd name="connsiteX240" fmla="*/ 7551300 w 12192000"/>
              <a:gd name="connsiteY240" fmla="*/ 4061853 h 4162697"/>
              <a:gd name="connsiteX241" fmla="*/ 7524785 w 12192000"/>
              <a:gd name="connsiteY241" fmla="*/ 4039227 h 4162697"/>
              <a:gd name="connsiteX242" fmla="*/ 7524785 w 12192000"/>
              <a:gd name="connsiteY242" fmla="*/ 4030428 h 4162697"/>
              <a:gd name="connsiteX243" fmla="*/ 7524785 w 12192000"/>
              <a:gd name="connsiteY243" fmla="*/ 4029171 h 4162697"/>
              <a:gd name="connsiteX244" fmla="*/ 7533222 w 12192000"/>
              <a:gd name="connsiteY244" fmla="*/ 4029171 h 4162697"/>
              <a:gd name="connsiteX245" fmla="*/ 7534427 w 12192000"/>
              <a:gd name="connsiteY245" fmla="*/ 4029171 h 4162697"/>
              <a:gd name="connsiteX246" fmla="*/ 7534427 w 12192000"/>
              <a:gd name="connsiteY246" fmla="*/ 4022572 h 4162697"/>
              <a:gd name="connsiteX247" fmla="*/ 7534427 w 12192000"/>
              <a:gd name="connsiteY247" fmla="*/ 4021629 h 4162697"/>
              <a:gd name="connsiteX248" fmla="*/ 7525990 w 12192000"/>
              <a:gd name="connsiteY248" fmla="*/ 4021629 h 4162697"/>
              <a:gd name="connsiteX249" fmla="*/ 7524785 w 12192000"/>
              <a:gd name="connsiteY249" fmla="*/ 4021629 h 4162697"/>
              <a:gd name="connsiteX250" fmla="*/ 7524785 w 12192000"/>
              <a:gd name="connsiteY250" fmla="*/ 4012831 h 4162697"/>
              <a:gd name="connsiteX251" fmla="*/ 7524785 w 12192000"/>
              <a:gd name="connsiteY251" fmla="*/ 4011574 h 4162697"/>
              <a:gd name="connsiteX252" fmla="*/ 7533222 w 12192000"/>
              <a:gd name="connsiteY252" fmla="*/ 4011574 h 4162697"/>
              <a:gd name="connsiteX253" fmla="*/ 7534427 w 12192000"/>
              <a:gd name="connsiteY253" fmla="*/ 4011574 h 4162697"/>
              <a:gd name="connsiteX254" fmla="*/ 7534427 w 12192000"/>
              <a:gd name="connsiteY254" fmla="*/ 4002774 h 4162697"/>
              <a:gd name="connsiteX255" fmla="*/ 7534427 w 12192000"/>
              <a:gd name="connsiteY255" fmla="*/ 4001518 h 4162697"/>
              <a:gd name="connsiteX256" fmla="*/ 7525990 w 12192000"/>
              <a:gd name="connsiteY256" fmla="*/ 4001518 h 4162697"/>
              <a:gd name="connsiteX257" fmla="*/ 7524785 w 12192000"/>
              <a:gd name="connsiteY257" fmla="*/ 4001518 h 4162697"/>
              <a:gd name="connsiteX258" fmla="*/ 7524785 w 12192000"/>
              <a:gd name="connsiteY258" fmla="*/ 3992719 h 4162697"/>
              <a:gd name="connsiteX259" fmla="*/ 7524785 w 12192000"/>
              <a:gd name="connsiteY259" fmla="*/ 3991462 h 4162697"/>
              <a:gd name="connsiteX260" fmla="*/ 7533222 w 12192000"/>
              <a:gd name="connsiteY260" fmla="*/ 3991462 h 4162697"/>
              <a:gd name="connsiteX261" fmla="*/ 7534427 w 12192000"/>
              <a:gd name="connsiteY261" fmla="*/ 3991462 h 4162697"/>
              <a:gd name="connsiteX262" fmla="*/ 7534427 w 12192000"/>
              <a:gd name="connsiteY262" fmla="*/ 3984863 h 4162697"/>
              <a:gd name="connsiteX263" fmla="*/ 7534427 w 12192000"/>
              <a:gd name="connsiteY263" fmla="*/ 3983921 h 4162697"/>
              <a:gd name="connsiteX264" fmla="*/ 7525990 w 12192000"/>
              <a:gd name="connsiteY264" fmla="*/ 3983921 h 4162697"/>
              <a:gd name="connsiteX265" fmla="*/ 7524785 w 12192000"/>
              <a:gd name="connsiteY265" fmla="*/ 3983921 h 4162697"/>
              <a:gd name="connsiteX266" fmla="*/ 7524785 w 12192000"/>
              <a:gd name="connsiteY266" fmla="*/ 3975121 h 4162697"/>
              <a:gd name="connsiteX267" fmla="*/ 7524785 w 12192000"/>
              <a:gd name="connsiteY267" fmla="*/ 3973865 h 4162697"/>
              <a:gd name="connsiteX268" fmla="*/ 7533222 w 12192000"/>
              <a:gd name="connsiteY268" fmla="*/ 3973865 h 4162697"/>
              <a:gd name="connsiteX269" fmla="*/ 7534427 w 12192000"/>
              <a:gd name="connsiteY269" fmla="*/ 3973865 h 4162697"/>
              <a:gd name="connsiteX270" fmla="*/ 7534427 w 12192000"/>
              <a:gd name="connsiteY270" fmla="*/ 3965066 h 4162697"/>
              <a:gd name="connsiteX271" fmla="*/ 7534427 w 12192000"/>
              <a:gd name="connsiteY271" fmla="*/ 3963808 h 4162697"/>
              <a:gd name="connsiteX272" fmla="*/ 7525990 w 12192000"/>
              <a:gd name="connsiteY272" fmla="*/ 3963808 h 4162697"/>
              <a:gd name="connsiteX273" fmla="*/ 7524785 w 12192000"/>
              <a:gd name="connsiteY273" fmla="*/ 3963808 h 4162697"/>
              <a:gd name="connsiteX274" fmla="*/ 7524785 w 12192000"/>
              <a:gd name="connsiteY274" fmla="*/ 3957209 h 4162697"/>
              <a:gd name="connsiteX275" fmla="*/ 7524785 w 12192000"/>
              <a:gd name="connsiteY275" fmla="*/ 3956266 h 4162697"/>
              <a:gd name="connsiteX276" fmla="*/ 7533222 w 12192000"/>
              <a:gd name="connsiteY276" fmla="*/ 3956266 h 4162697"/>
              <a:gd name="connsiteX277" fmla="*/ 7534427 w 12192000"/>
              <a:gd name="connsiteY277" fmla="*/ 3956266 h 4162697"/>
              <a:gd name="connsiteX278" fmla="*/ 7534427 w 12192000"/>
              <a:gd name="connsiteY278" fmla="*/ 3947468 h 4162697"/>
              <a:gd name="connsiteX279" fmla="*/ 7534427 w 12192000"/>
              <a:gd name="connsiteY279" fmla="*/ 3946211 h 4162697"/>
              <a:gd name="connsiteX280" fmla="*/ 7525990 w 12192000"/>
              <a:gd name="connsiteY280" fmla="*/ 3946211 h 4162697"/>
              <a:gd name="connsiteX281" fmla="*/ 7524785 w 12192000"/>
              <a:gd name="connsiteY281" fmla="*/ 3946211 h 4162697"/>
              <a:gd name="connsiteX282" fmla="*/ 7524785 w 12192000"/>
              <a:gd name="connsiteY282" fmla="*/ 3937412 h 4162697"/>
              <a:gd name="connsiteX283" fmla="*/ 7524785 w 12192000"/>
              <a:gd name="connsiteY283" fmla="*/ 3936155 h 4162697"/>
              <a:gd name="connsiteX284" fmla="*/ 7533222 w 12192000"/>
              <a:gd name="connsiteY284" fmla="*/ 3936155 h 4162697"/>
              <a:gd name="connsiteX285" fmla="*/ 7534427 w 12192000"/>
              <a:gd name="connsiteY285" fmla="*/ 3936155 h 4162697"/>
              <a:gd name="connsiteX286" fmla="*/ 7534427 w 12192000"/>
              <a:gd name="connsiteY286" fmla="*/ 3927357 h 4162697"/>
              <a:gd name="connsiteX287" fmla="*/ 7534427 w 12192000"/>
              <a:gd name="connsiteY287" fmla="*/ 3926100 h 4162697"/>
              <a:gd name="connsiteX288" fmla="*/ 7525990 w 12192000"/>
              <a:gd name="connsiteY288" fmla="*/ 3926100 h 4162697"/>
              <a:gd name="connsiteX289" fmla="*/ 7524785 w 12192000"/>
              <a:gd name="connsiteY289" fmla="*/ 3926100 h 4162697"/>
              <a:gd name="connsiteX290" fmla="*/ 7524785 w 12192000"/>
              <a:gd name="connsiteY290" fmla="*/ 3919500 h 4162697"/>
              <a:gd name="connsiteX291" fmla="*/ 7524785 w 12192000"/>
              <a:gd name="connsiteY291" fmla="*/ 3918558 h 4162697"/>
              <a:gd name="connsiteX292" fmla="*/ 7533222 w 12192000"/>
              <a:gd name="connsiteY292" fmla="*/ 3918558 h 4162697"/>
              <a:gd name="connsiteX293" fmla="*/ 7534427 w 12192000"/>
              <a:gd name="connsiteY293" fmla="*/ 3918558 h 4162697"/>
              <a:gd name="connsiteX294" fmla="*/ 7534427 w 12192000"/>
              <a:gd name="connsiteY294" fmla="*/ 3909758 h 4162697"/>
              <a:gd name="connsiteX295" fmla="*/ 7534427 w 12192000"/>
              <a:gd name="connsiteY295" fmla="*/ 3908502 h 4162697"/>
              <a:gd name="connsiteX296" fmla="*/ 7525990 w 12192000"/>
              <a:gd name="connsiteY296" fmla="*/ 3908502 h 4162697"/>
              <a:gd name="connsiteX297" fmla="*/ 7524785 w 12192000"/>
              <a:gd name="connsiteY297" fmla="*/ 3908502 h 4162697"/>
              <a:gd name="connsiteX298" fmla="*/ 7524785 w 12192000"/>
              <a:gd name="connsiteY298" fmla="*/ 3899703 h 4162697"/>
              <a:gd name="connsiteX299" fmla="*/ 7524785 w 12192000"/>
              <a:gd name="connsiteY299" fmla="*/ 3898446 h 4162697"/>
              <a:gd name="connsiteX300" fmla="*/ 7533222 w 12192000"/>
              <a:gd name="connsiteY300" fmla="*/ 3898446 h 4162697"/>
              <a:gd name="connsiteX301" fmla="*/ 7534427 w 12192000"/>
              <a:gd name="connsiteY301" fmla="*/ 3898446 h 4162697"/>
              <a:gd name="connsiteX302" fmla="*/ 7534427 w 12192000"/>
              <a:gd name="connsiteY302" fmla="*/ 3891847 h 4162697"/>
              <a:gd name="connsiteX303" fmla="*/ 7534427 w 12192000"/>
              <a:gd name="connsiteY303" fmla="*/ 3890905 h 4162697"/>
              <a:gd name="connsiteX304" fmla="*/ 7525990 w 12192000"/>
              <a:gd name="connsiteY304" fmla="*/ 3890905 h 4162697"/>
              <a:gd name="connsiteX305" fmla="*/ 7524785 w 12192000"/>
              <a:gd name="connsiteY305" fmla="*/ 3890905 h 4162697"/>
              <a:gd name="connsiteX306" fmla="*/ 7524785 w 12192000"/>
              <a:gd name="connsiteY306" fmla="*/ 3882105 h 4162697"/>
              <a:gd name="connsiteX307" fmla="*/ 7524785 w 12192000"/>
              <a:gd name="connsiteY307" fmla="*/ 3880848 h 4162697"/>
              <a:gd name="connsiteX308" fmla="*/ 7533222 w 12192000"/>
              <a:gd name="connsiteY308" fmla="*/ 3880848 h 4162697"/>
              <a:gd name="connsiteX309" fmla="*/ 7534427 w 12192000"/>
              <a:gd name="connsiteY309" fmla="*/ 3880848 h 4162697"/>
              <a:gd name="connsiteX310" fmla="*/ 7534427 w 12192000"/>
              <a:gd name="connsiteY310" fmla="*/ 3872050 h 4162697"/>
              <a:gd name="connsiteX311" fmla="*/ 7534427 w 12192000"/>
              <a:gd name="connsiteY311" fmla="*/ 3870792 h 4162697"/>
              <a:gd name="connsiteX312" fmla="*/ 7525990 w 12192000"/>
              <a:gd name="connsiteY312" fmla="*/ 3870792 h 4162697"/>
              <a:gd name="connsiteX313" fmla="*/ 7524785 w 12192000"/>
              <a:gd name="connsiteY313" fmla="*/ 3870792 h 4162697"/>
              <a:gd name="connsiteX314" fmla="*/ 7524785 w 12192000"/>
              <a:gd name="connsiteY314" fmla="*/ 3861994 h 4162697"/>
              <a:gd name="connsiteX315" fmla="*/ 7524785 w 12192000"/>
              <a:gd name="connsiteY315" fmla="*/ 3860737 h 4162697"/>
              <a:gd name="connsiteX316" fmla="*/ 7533222 w 12192000"/>
              <a:gd name="connsiteY316" fmla="*/ 3860737 h 4162697"/>
              <a:gd name="connsiteX317" fmla="*/ 7534427 w 12192000"/>
              <a:gd name="connsiteY317" fmla="*/ 3860737 h 4162697"/>
              <a:gd name="connsiteX318" fmla="*/ 7534427 w 12192000"/>
              <a:gd name="connsiteY318" fmla="*/ 3854138 h 4162697"/>
              <a:gd name="connsiteX319" fmla="*/ 7534427 w 12192000"/>
              <a:gd name="connsiteY319" fmla="*/ 3853195 h 4162697"/>
              <a:gd name="connsiteX320" fmla="*/ 7525990 w 12192000"/>
              <a:gd name="connsiteY320" fmla="*/ 3853195 h 4162697"/>
              <a:gd name="connsiteX321" fmla="*/ 7524785 w 12192000"/>
              <a:gd name="connsiteY321" fmla="*/ 3853195 h 4162697"/>
              <a:gd name="connsiteX322" fmla="*/ 7524785 w 12192000"/>
              <a:gd name="connsiteY322" fmla="*/ 3844396 h 4162697"/>
              <a:gd name="connsiteX323" fmla="*/ 7524785 w 12192000"/>
              <a:gd name="connsiteY323" fmla="*/ 3843139 h 4162697"/>
              <a:gd name="connsiteX324" fmla="*/ 7533222 w 12192000"/>
              <a:gd name="connsiteY324" fmla="*/ 3843139 h 4162697"/>
              <a:gd name="connsiteX325" fmla="*/ 7534427 w 12192000"/>
              <a:gd name="connsiteY325" fmla="*/ 3843139 h 4162697"/>
              <a:gd name="connsiteX326" fmla="*/ 7534427 w 12192000"/>
              <a:gd name="connsiteY326" fmla="*/ 3834340 h 4162697"/>
              <a:gd name="connsiteX327" fmla="*/ 7534427 w 12192000"/>
              <a:gd name="connsiteY327" fmla="*/ 3833084 h 4162697"/>
              <a:gd name="connsiteX328" fmla="*/ 7525990 w 12192000"/>
              <a:gd name="connsiteY328" fmla="*/ 3833084 h 4162697"/>
              <a:gd name="connsiteX329" fmla="*/ 7524785 w 12192000"/>
              <a:gd name="connsiteY329" fmla="*/ 3833084 h 4162697"/>
              <a:gd name="connsiteX330" fmla="*/ 7524785 w 12192000"/>
              <a:gd name="connsiteY330" fmla="*/ 3824284 h 4162697"/>
              <a:gd name="connsiteX331" fmla="*/ 7524785 w 12192000"/>
              <a:gd name="connsiteY331" fmla="*/ 3823028 h 4162697"/>
              <a:gd name="connsiteX332" fmla="*/ 7533222 w 12192000"/>
              <a:gd name="connsiteY332" fmla="*/ 3823028 h 4162697"/>
              <a:gd name="connsiteX333" fmla="*/ 7534427 w 12192000"/>
              <a:gd name="connsiteY333" fmla="*/ 3823028 h 4162697"/>
              <a:gd name="connsiteX334" fmla="*/ 7534427 w 12192000"/>
              <a:gd name="connsiteY334" fmla="*/ 3772749 h 4162697"/>
              <a:gd name="connsiteX335" fmla="*/ 7519964 w 12192000"/>
              <a:gd name="connsiteY335" fmla="*/ 3750123 h 4162697"/>
              <a:gd name="connsiteX336" fmla="*/ 7358458 w 12192000"/>
              <a:gd name="connsiteY336" fmla="*/ 3750123 h 4162697"/>
              <a:gd name="connsiteX337" fmla="*/ 7358458 w 12192000"/>
              <a:gd name="connsiteY337" fmla="*/ 3790347 h 4162697"/>
              <a:gd name="connsiteX338" fmla="*/ 7366896 w 12192000"/>
              <a:gd name="connsiteY338" fmla="*/ 3803545 h 4162697"/>
              <a:gd name="connsiteX339" fmla="*/ 7368101 w 12192000"/>
              <a:gd name="connsiteY339" fmla="*/ 3805429 h 4162697"/>
              <a:gd name="connsiteX340" fmla="*/ 7359664 w 12192000"/>
              <a:gd name="connsiteY340" fmla="*/ 3805429 h 4162697"/>
              <a:gd name="connsiteX341" fmla="*/ 7358458 w 12192000"/>
              <a:gd name="connsiteY341" fmla="*/ 3805429 h 4162697"/>
              <a:gd name="connsiteX342" fmla="*/ 7358458 w 12192000"/>
              <a:gd name="connsiteY342" fmla="*/ 3814229 h 4162697"/>
              <a:gd name="connsiteX343" fmla="*/ 7358458 w 12192000"/>
              <a:gd name="connsiteY343" fmla="*/ 3815486 h 4162697"/>
              <a:gd name="connsiteX344" fmla="*/ 7366896 w 12192000"/>
              <a:gd name="connsiteY344" fmla="*/ 3815486 h 4162697"/>
              <a:gd name="connsiteX345" fmla="*/ 7368101 w 12192000"/>
              <a:gd name="connsiteY345" fmla="*/ 3815486 h 4162697"/>
              <a:gd name="connsiteX346" fmla="*/ 7368101 w 12192000"/>
              <a:gd name="connsiteY346" fmla="*/ 3822085 h 4162697"/>
              <a:gd name="connsiteX347" fmla="*/ 7368101 w 12192000"/>
              <a:gd name="connsiteY347" fmla="*/ 3823028 h 4162697"/>
              <a:gd name="connsiteX348" fmla="*/ 7359664 w 12192000"/>
              <a:gd name="connsiteY348" fmla="*/ 3823028 h 4162697"/>
              <a:gd name="connsiteX349" fmla="*/ 7358458 w 12192000"/>
              <a:gd name="connsiteY349" fmla="*/ 3823028 h 4162697"/>
              <a:gd name="connsiteX350" fmla="*/ 7358458 w 12192000"/>
              <a:gd name="connsiteY350" fmla="*/ 3831826 h 4162697"/>
              <a:gd name="connsiteX351" fmla="*/ 7358458 w 12192000"/>
              <a:gd name="connsiteY351" fmla="*/ 3833084 h 4162697"/>
              <a:gd name="connsiteX352" fmla="*/ 7366896 w 12192000"/>
              <a:gd name="connsiteY352" fmla="*/ 3833084 h 4162697"/>
              <a:gd name="connsiteX353" fmla="*/ 7368101 w 12192000"/>
              <a:gd name="connsiteY353" fmla="*/ 3833084 h 4162697"/>
              <a:gd name="connsiteX354" fmla="*/ 7368101 w 12192000"/>
              <a:gd name="connsiteY354" fmla="*/ 3841882 h 4162697"/>
              <a:gd name="connsiteX355" fmla="*/ 7368101 w 12192000"/>
              <a:gd name="connsiteY355" fmla="*/ 3843139 h 4162697"/>
              <a:gd name="connsiteX356" fmla="*/ 7359664 w 12192000"/>
              <a:gd name="connsiteY356" fmla="*/ 3843139 h 4162697"/>
              <a:gd name="connsiteX357" fmla="*/ 7358458 w 12192000"/>
              <a:gd name="connsiteY357" fmla="*/ 3843139 h 4162697"/>
              <a:gd name="connsiteX358" fmla="*/ 7358458 w 12192000"/>
              <a:gd name="connsiteY358" fmla="*/ 3851939 h 4162697"/>
              <a:gd name="connsiteX359" fmla="*/ 7358458 w 12192000"/>
              <a:gd name="connsiteY359" fmla="*/ 3853195 h 4162697"/>
              <a:gd name="connsiteX360" fmla="*/ 7366896 w 12192000"/>
              <a:gd name="connsiteY360" fmla="*/ 3853195 h 4162697"/>
              <a:gd name="connsiteX361" fmla="*/ 7368101 w 12192000"/>
              <a:gd name="connsiteY361" fmla="*/ 3853195 h 4162697"/>
              <a:gd name="connsiteX362" fmla="*/ 7368101 w 12192000"/>
              <a:gd name="connsiteY362" fmla="*/ 3859794 h 4162697"/>
              <a:gd name="connsiteX363" fmla="*/ 7368101 w 12192000"/>
              <a:gd name="connsiteY363" fmla="*/ 3860737 h 4162697"/>
              <a:gd name="connsiteX364" fmla="*/ 7359664 w 12192000"/>
              <a:gd name="connsiteY364" fmla="*/ 3860737 h 4162697"/>
              <a:gd name="connsiteX365" fmla="*/ 7358458 w 12192000"/>
              <a:gd name="connsiteY365" fmla="*/ 3860737 h 4162697"/>
              <a:gd name="connsiteX366" fmla="*/ 7358458 w 12192000"/>
              <a:gd name="connsiteY366" fmla="*/ 3869536 h 4162697"/>
              <a:gd name="connsiteX367" fmla="*/ 7358458 w 12192000"/>
              <a:gd name="connsiteY367" fmla="*/ 3870792 h 4162697"/>
              <a:gd name="connsiteX368" fmla="*/ 7366896 w 12192000"/>
              <a:gd name="connsiteY368" fmla="*/ 3870792 h 4162697"/>
              <a:gd name="connsiteX369" fmla="*/ 7368101 w 12192000"/>
              <a:gd name="connsiteY369" fmla="*/ 3870792 h 4162697"/>
              <a:gd name="connsiteX370" fmla="*/ 7368101 w 12192000"/>
              <a:gd name="connsiteY370" fmla="*/ 3879592 h 4162697"/>
              <a:gd name="connsiteX371" fmla="*/ 7368101 w 12192000"/>
              <a:gd name="connsiteY371" fmla="*/ 3880848 h 4162697"/>
              <a:gd name="connsiteX372" fmla="*/ 7359664 w 12192000"/>
              <a:gd name="connsiteY372" fmla="*/ 3880848 h 4162697"/>
              <a:gd name="connsiteX373" fmla="*/ 7358458 w 12192000"/>
              <a:gd name="connsiteY373" fmla="*/ 3880848 h 4162697"/>
              <a:gd name="connsiteX374" fmla="*/ 7358458 w 12192000"/>
              <a:gd name="connsiteY374" fmla="*/ 3889647 h 4162697"/>
              <a:gd name="connsiteX375" fmla="*/ 7358458 w 12192000"/>
              <a:gd name="connsiteY375" fmla="*/ 3890905 h 4162697"/>
              <a:gd name="connsiteX376" fmla="*/ 7366896 w 12192000"/>
              <a:gd name="connsiteY376" fmla="*/ 3890905 h 4162697"/>
              <a:gd name="connsiteX377" fmla="*/ 7368101 w 12192000"/>
              <a:gd name="connsiteY377" fmla="*/ 3890905 h 4162697"/>
              <a:gd name="connsiteX378" fmla="*/ 7368101 w 12192000"/>
              <a:gd name="connsiteY378" fmla="*/ 3897504 h 4162697"/>
              <a:gd name="connsiteX379" fmla="*/ 7368101 w 12192000"/>
              <a:gd name="connsiteY379" fmla="*/ 3898446 h 4162697"/>
              <a:gd name="connsiteX380" fmla="*/ 7359664 w 12192000"/>
              <a:gd name="connsiteY380" fmla="*/ 3898446 h 4162697"/>
              <a:gd name="connsiteX381" fmla="*/ 7358458 w 12192000"/>
              <a:gd name="connsiteY381" fmla="*/ 3898446 h 4162697"/>
              <a:gd name="connsiteX382" fmla="*/ 7358458 w 12192000"/>
              <a:gd name="connsiteY382" fmla="*/ 3907245 h 4162697"/>
              <a:gd name="connsiteX383" fmla="*/ 7358458 w 12192000"/>
              <a:gd name="connsiteY383" fmla="*/ 3908502 h 4162697"/>
              <a:gd name="connsiteX384" fmla="*/ 7366896 w 12192000"/>
              <a:gd name="connsiteY384" fmla="*/ 3908502 h 4162697"/>
              <a:gd name="connsiteX385" fmla="*/ 7368101 w 12192000"/>
              <a:gd name="connsiteY385" fmla="*/ 3908502 h 4162697"/>
              <a:gd name="connsiteX386" fmla="*/ 7368101 w 12192000"/>
              <a:gd name="connsiteY386" fmla="*/ 3917300 h 4162697"/>
              <a:gd name="connsiteX387" fmla="*/ 7368101 w 12192000"/>
              <a:gd name="connsiteY387" fmla="*/ 3918558 h 4162697"/>
              <a:gd name="connsiteX388" fmla="*/ 7359664 w 12192000"/>
              <a:gd name="connsiteY388" fmla="*/ 3918558 h 4162697"/>
              <a:gd name="connsiteX389" fmla="*/ 7358458 w 12192000"/>
              <a:gd name="connsiteY389" fmla="*/ 3918558 h 4162697"/>
              <a:gd name="connsiteX390" fmla="*/ 7358458 w 12192000"/>
              <a:gd name="connsiteY390" fmla="*/ 3925157 h 4162697"/>
              <a:gd name="connsiteX391" fmla="*/ 7358458 w 12192000"/>
              <a:gd name="connsiteY391" fmla="*/ 3926100 h 4162697"/>
              <a:gd name="connsiteX392" fmla="*/ 7366896 w 12192000"/>
              <a:gd name="connsiteY392" fmla="*/ 3926100 h 4162697"/>
              <a:gd name="connsiteX393" fmla="*/ 7368101 w 12192000"/>
              <a:gd name="connsiteY393" fmla="*/ 3926100 h 4162697"/>
              <a:gd name="connsiteX394" fmla="*/ 7368101 w 12192000"/>
              <a:gd name="connsiteY394" fmla="*/ 3934898 h 4162697"/>
              <a:gd name="connsiteX395" fmla="*/ 7368101 w 12192000"/>
              <a:gd name="connsiteY395" fmla="*/ 3936155 h 4162697"/>
              <a:gd name="connsiteX396" fmla="*/ 7359664 w 12192000"/>
              <a:gd name="connsiteY396" fmla="*/ 3936155 h 4162697"/>
              <a:gd name="connsiteX397" fmla="*/ 7358458 w 12192000"/>
              <a:gd name="connsiteY397" fmla="*/ 3936155 h 4162697"/>
              <a:gd name="connsiteX398" fmla="*/ 7358458 w 12192000"/>
              <a:gd name="connsiteY398" fmla="*/ 3944955 h 4162697"/>
              <a:gd name="connsiteX399" fmla="*/ 7358458 w 12192000"/>
              <a:gd name="connsiteY399" fmla="*/ 3946211 h 4162697"/>
              <a:gd name="connsiteX400" fmla="*/ 7366896 w 12192000"/>
              <a:gd name="connsiteY400" fmla="*/ 3946211 h 4162697"/>
              <a:gd name="connsiteX401" fmla="*/ 7368101 w 12192000"/>
              <a:gd name="connsiteY401" fmla="*/ 3946211 h 4162697"/>
              <a:gd name="connsiteX402" fmla="*/ 7368101 w 12192000"/>
              <a:gd name="connsiteY402" fmla="*/ 3955010 h 4162697"/>
              <a:gd name="connsiteX403" fmla="*/ 7368101 w 12192000"/>
              <a:gd name="connsiteY403" fmla="*/ 3956266 h 4162697"/>
              <a:gd name="connsiteX404" fmla="*/ 7359664 w 12192000"/>
              <a:gd name="connsiteY404" fmla="*/ 3956266 h 4162697"/>
              <a:gd name="connsiteX405" fmla="*/ 7358458 w 12192000"/>
              <a:gd name="connsiteY405" fmla="*/ 3956266 h 4162697"/>
              <a:gd name="connsiteX406" fmla="*/ 7358458 w 12192000"/>
              <a:gd name="connsiteY406" fmla="*/ 3962866 h 4162697"/>
              <a:gd name="connsiteX407" fmla="*/ 7358458 w 12192000"/>
              <a:gd name="connsiteY407" fmla="*/ 3963808 h 4162697"/>
              <a:gd name="connsiteX408" fmla="*/ 7366896 w 12192000"/>
              <a:gd name="connsiteY408" fmla="*/ 3963808 h 4162697"/>
              <a:gd name="connsiteX409" fmla="*/ 7368101 w 12192000"/>
              <a:gd name="connsiteY409" fmla="*/ 3963808 h 4162697"/>
              <a:gd name="connsiteX410" fmla="*/ 7368101 w 12192000"/>
              <a:gd name="connsiteY410" fmla="*/ 3972608 h 4162697"/>
              <a:gd name="connsiteX411" fmla="*/ 7368101 w 12192000"/>
              <a:gd name="connsiteY411" fmla="*/ 3973865 h 4162697"/>
              <a:gd name="connsiteX412" fmla="*/ 7359664 w 12192000"/>
              <a:gd name="connsiteY412" fmla="*/ 3973865 h 4162697"/>
              <a:gd name="connsiteX413" fmla="*/ 7358458 w 12192000"/>
              <a:gd name="connsiteY413" fmla="*/ 3973865 h 4162697"/>
              <a:gd name="connsiteX414" fmla="*/ 7358458 w 12192000"/>
              <a:gd name="connsiteY414" fmla="*/ 3982663 h 4162697"/>
              <a:gd name="connsiteX415" fmla="*/ 7358458 w 12192000"/>
              <a:gd name="connsiteY415" fmla="*/ 3983921 h 4162697"/>
              <a:gd name="connsiteX416" fmla="*/ 7366896 w 12192000"/>
              <a:gd name="connsiteY416" fmla="*/ 3983921 h 4162697"/>
              <a:gd name="connsiteX417" fmla="*/ 7368101 w 12192000"/>
              <a:gd name="connsiteY417" fmla="*/ 3983921 h 4162697"/>
              <a:gd name="connsiteX418" fmla="*/ 7368101 w 12192000"/>
              <a:gd name="connsiteY418" fmla="*/ 3990520 h 4162697"/>
              <a:gd name="connsiteX419" fmla="*/ 7368101 w 12192000"/>
              <a:gd name="connsiteY419" fmla="*/ 3991462 h 4162697"/>
              <a:gd name="connsiteX420" fmla="*/ 7359664 w 12192000"/>
              <a:gd name="connsiteY420" fmla="*/ 3991462 h 4162697"/>
              <a:gd name="connsiteX421" fmla="*/ 7358458 w 12192000"/>
              <a:gd name="connsiteY421" fmla="*/ 3991462 h 4162697"/>
              <a:gd name="connsiteX422" fmla="*/ 7358458 w 12192000"/>
              <a:gd name="connsiteY422" fmla="*/ 4000261 h 4162697"/>
              <a:gd name="connsiteX423" fmla="*/ 7358458 w 12192000"/>
              <a:gd name="connsiteY423" fmla="*/ 4001518 h 4162697"/>
              <a:gd name="connsiteX424" fmla="*/ 7366896 w 12192000"/>
              <a:gd name="connsiteY424" fmla="*/ 4001518 h 4162697"/>
              <a:gd name="connsiteX425" fmla="*/ 7368101 w 12192000"/>
              <a:gd name="connsiteY425" fmla="*/ 4001518 h 4162697"/>
              <a:gd name="connsiteX426" fmla="*/ 7368101 w 12192000"/>
              <a:gd name="connsiteY426" fmla="*/ 4010316 h 4162697"/>
              <a:gd name="connsiteX427" fmla="*/ 7368101 w 12192000"/>
              <a:gd name="connsiteY427" fmla="*/ 4011574 h 4162697"/>
              <a:gd name="connsiteX428" fmla="*/ 7359664 w 12192000"/>
              <a:gd name="connsiteY428" fmla="*/ 4011574 h 4162697"/>
              <a:gd name="connsiteX429" fmla="*/ 7358458 w 12192000"/>
              <a:gd name="connsiteY429" fmla="*/ 4011574 h 4162697"/>
              <a:gd name="connsiteX430" fmla="*/ 7358458 w 12192000"/>
              <a:gd name="connsiteY430" fmla="*/ 4020373 h 4162697"/>
              <a:gd name="connsiteX431" fmla="*/ 7358458 w 12192000"/>
              <a:gd name="connsiteY431" fmla="*/ 4021629 h 4162697"/>
              <a:gd name="connsiteX432" fmla="*/ 7366896 w 12192000"/>
              <a:gd name="connsiteY432" fmla="*/ 4021629 h 4162697"/>
              <a:gd name="connsiteX433" fmla="*/ 7368101 w 12192000"/>
              <a:gd name="connsiteY433" fmla="*/ 4021629 h 4162697"/>
              <a:gd name="connsiteX434" fmla="*/ 7368101 w 12192000"/>
              <a:gd name="connsiteY434" fmla="*/ 4028228 h 4162697"/>
              <a:gd name="connsiteX435" fmla="*/ 7368101 w 12192000"/>
              <a:gd name="connsiteY435" fmla="*/ 4029171 h 4162697"/>
              <a:gd name="connsiteX436" fmla="*/ 7359664 w 12192000"/>
              <a:gd name="connsiteY436" fmla="*/ 4029171 h 4162697"/>
              <a:gd name="connsiteX437" fmla="*/ 7358458 w 12192000"/>
              <a:gd name="connsiteY437" fmla="*/ 4029171 h 4162697"/>
              <a:gd name="connsiteX438" fmla="*/ 7358458 w 12192000"/>
              <a:gd name="connsiteY438" fmla="*/ 4037971 h 4162697"/>
              <a:gd name="connsiteX439" fmla="*/ 7358458 w 12192000"/>
              <a:gd name="connsiteY439" fmla="*/ 4039227 h 4162697"/>
              <a:gd name="connsiteX440" fmla="*/ 7347912 w 12192000"/>
              <a:gd name="connsiteY440" fmla="*/ 4034828 h 4162697"/>
              <a:gd name="connsiteX441" fmla="*/ 7346406 w 12192000"/>
              <a:gd name="connsiteY441" fmla="*/ 4034199 h 4162697"/>
              <a:gd name="connsiteX442" fmla="*/ 7346406 w 12192000"/>
              <a:gd name="connsiteY442" fmla="*/ 4001518 h 4162697"/>
              <a:gd name="connsiteX443" fmla="*/ 7329532 w 12192000"/>
              <a:gd name="connsiteY443" fmla="*/ 3992719 h 4162697"/>
              <a:gd name="connsiteX444" fmla="*/ 7327122 w 12192000"/>
              <a:gd name="connsiteY444" fmla="*/ 3991462 h 4162697"/>
              <a:gd name="connsiteX445" fmla="*/ 7327122 w 12192000"/>
              <a:gd name="connsiteY445" fmla="*/ 3968837 h 4162697"/>
              <a:gd name="connsiteX446" fmla="*/ 7278911 w 12192000"/>
              <a:gd name="connsiteY446" fmla="*/ 3968837 h 4162697"/>
              <a:gd name="connsiteX447" fmla="*/ 7278911 w 12192000"/>
              <a:gd name="connsiteY447" fmla="*/ 3977635 h 4162697"/>
              <a:gd name="connsiteX448" fmla="*/ 7278911 w 12192000"/>
              <a:gd name="connsiteY448" fmla="*/ 3978892 h 4162697"/>
              <a:gd name="connsiteX449" fmla="*/ 7262733 w 12192000"/>
              <a:gd name="connsiteY449" fmla="*/ 3978892 h 4162697"/>
              <a:gd name="connsiteX450" fmla="*/ 7262733 w 12192000"/>
              <a:gd name="connsiteY450" fmla="*/ 3953753 h 4162697"/>
              <a:gd name="connsiteX451" fmla="*/ 7262733 w 12192000"/>
              <a:gd name="connsiteY451" fmla="*/ 3839367 h 4162697"/>
              <a:gd name="connsiteX452" fmla="*/ 7191494 w 12192000"/>
              <a:gd name="connsiteY452" fmla="*/ 3839367 h 4162697"/>
              <a:gd name="connsiteX453" fmla="*/ 7191494 w 12192000"/>
              <a:gd name="connsiteY453" fmla="*/ 3824466 h 4162697"/>
              <a:gd name="connsiteX454" fmla="*/ 7191494 w 12192000"/>
              <a:gd name="connsiteY454" fmla="*/ 3704259 h 4162697"/>
              <a:gd name="connsiteX455" fmla="*/ 7138892 w 12192000"/>
              <a:gd name="connsiteY455" fmla="*/ 3704259 h 4162697"/>
              <a:gd name="connsiteX456" fmla="*/ 7138892 w 12192000"/>
              <a:gd name="connsiteY456" fmla="*/ 3736988 h 4162697"/>
              <a:gd name="connsiteX457" fmla="*/ 7097249 w 12192000"/>
              <a:gd name="connsiteY457" fmla="*/ 3736988 h 4162697"/>
              <a:gd name="connsiteX458" fmla="*/ 7097249 w 12192000"/>
              <a:gd name="connsiteY458" fmla="*/ 3765042 h 4162697"/>
              <a:gd name="connsiteX459" fmla="*/ 7062182 w 12192000"/>
              <a:gd name="connsiteY459" fmla="*/ 3765042 h 4162697"/>
              <a:gd name="connsiteX460" fmla="*/ 7062182 w 12192000"/>
              <a:gd name="connsiteY460" fmla="*/ 3711272 h 4162697"/>
              <a:gd name="connsiteX461" fmla="*/ 7044647 w 12192000"/>
              <a:gd name="connsiteY461" fmla="*/ 3711272 h 4162697"/>
              <a:gd name="connsiteX462" fmla="*/ 7044647 w 12192000"/>
              <a:gd name="connsiteY462" fmla="*/ 3704259 h 4162697"/>
              <a:gd name="connsiteX463" fmla="*/ 7031497 w 12192000"/>
              <a:gd name="connsiteY463" fmla="*/ 3704259 h 4162697"/>
              <a:gd name="connsiteX464" fmla="*/ 7031497 w 12192000"/>
              <a:gd name="connsiteY464" fmla="*/ 3711272 h 4162697"/>
              <a:gd name="connsiteX465" fmla="*/ 7011772 w 12192000"/>
              <a:gd name="connsiteY465" fmla="*/ 3711272 h 4162697"/>
              <a:gd name="connsiteX466" fmla="*/ 7011772 w 12192000"/>
              <a:gd name="connsiteY466" fmla="*/ 3744001 h 4162697"/>
              <a:gd name="connsiteX467" fmla="*/ 6950404 w 12192000"/>
              <a:gd name="connsiteY467" fmla="*/ 3744001 h 4162697"/>
              <a:gd name="connsiteX468" fmla="*/ 6950404 w 12192000"/>
              <a:gd name="connsiteY468" fmla="*/ 3758029 h 4162697"/>
              <a:gd name="connsiteX469" fmla="*/ 6941637 w 12192000"/>
              <a:gd name="connsiteY469" fmla="*/ 3758029 h 4162697"/>
              <a:gd name="connsiteX470" fmla="*/ 6941637 w 12192000"/>
              <a:gd name="connsiteY470" fmla="*/ 3776731 h 4162697"/>
              <a:gd name="connsiteX471" fmla="*/ 6919719 w 12192000"/>
              <a:gd name="connsiteY471" fmla="*/ 3772055 h 4162697"/>
              <a:gd name="connsiteX472" fmla="*/ 6906569 w 12192000"/>
              <a:gd name="connsiteY472" fmla="*/ 3776731 h 4162697"/>
              <a:gd name="connsiteX473" fmla="*/ 6875885 w 12192000"/>
              <a:gd name="connsiteY473" fmla="*/ 3776731 h 4162697"/>
              <a:gd name="connsiteX474" fmla="*/ 6875885 w 12192000"/>
              <a:gd name="connsiteY474" fmla="*/ 3790758 h 4162697"/>
              <a:gd name="connsiteX475" fmla="*/ 6849584 w 12192000"/>
              <a:gd name="connsiteY475" fmla="*/ 3790758 h 4162697"/>
              <a:gd name="connsiteX476" fmla="*/ 6849584 w 12192000"/>
              <a:gd name="connsiteY476" fmla="*/ 3786082 h 4162697"/>
              <a:gd name="connsiteX477" fmla="*/ 6836434 w 12192000"/>
              <a:gd name="connsiteY477" fmla="*/ 3786082 h 4162697"/>
              <a:gd name="connsiteX478" fmla="*/ 6836434 w 12192000"/>
              <a:gd name="connsiteY478" fmla="*/ 3790758 h 4162697"/>
              <a:gd name="connsiteX479" fmla="*/ 6812325 w 12192000"/>
              <a:gd name="connsiteY479" fmla="*/ 3790758 h 4162697"/>
              <a:gd name="connsiteX480" fmla="*/ 6812325 w 12192000"/>
              <a:gd name="connsiteY480" fmla="*/ 3514896 h 4162697"/>
              <a:gd name="connsiteX481" fmla="*/ 6783832 w 12192000"/>
              <a:gd name="connsiteY481" fmla="*/ 3514896 h 4162697"/>
              <a:gd name="connsiteX482" fmla="*/ 6783832 w 12192000"/>
              <a:gd name="connsiteY482" fmla="*/ 3506713 h 4162697"/>
              <a:gd name="connsiteX483" fmla="*/ 6783832 w 12192000"/>
              <a:gd name="connsiteY483" fmla="*/ 3505544 h 4162697"/>
              <a:gd name="connsiteX484" fmla="*/ 6722464 w 12192000"/>
              <a:gd name="connsiteY484" fmla="*/ 3517234 h 4162697"/>
              <a:gd name="connsiteX485" fmla="*/ 6722464 w 12192000"/>
              <a:gd name="connsiteY485" fmla="*/ 3643476 h 4162697"/>
              <a:gd name="connsiteX486" fmla="*/ 6698355 w 12192000"/>
              <a:gd name="connsiteY486" fmla="*/ 3643476 h 4162697"/>
              <a:gd name="connsiteX487" fmla="*/ 6693972 w 12192000"/>
              <a:gd name="connsiteY487" fmla="*/ 3638800 h 4162697"/>
              <a:gd name="connsiteX488" fmla="*/ 6685204 w 12192000"/>
              <a:gd name="connsiteY488" fmla="*/ 3638800 h 4162697"/>
              <a:gd name="connsiteX489" fmla="*/ 6680821 w 12192000"/>
              <a:gd name="connsiteY489" fmla="*/ 3643476 h 4162697"/>
              <a:gd name="connsiteX490" fmla="*/ 6652329 w 12192000"/>
              <a:gd name="connsiteY490" fmla="*/ 3643476 h 4162697"/>
              <a:gd name="connsiteX491" fmla="*/ 6652329 w 12192000"/>
              <a:gd name="connsiteY491" fmla="*/ 3715948 h 4162697"/>
              <a:gd name="connsiteX492" fmla="*/ 6628219 w 12192000"/>
              <a:gd name="connsiteY492" fmla="*/ 3715948 h 4162697"/>
              <a:gd name="connsiteX493" fmla="*/ 6628219 w 12192000"/>
              <a:gd name="connsiteY493" fmla="*/ 3592044 h 4162697"/>
              <a:gd name="connsiteX494" fmla="*/ 6617261 w 12192000"/>
              <a:gd name="connsiteY494" fmla="*/ 3592044 h 4162697"/>
              <a:gd name="connsiteX495" fmla="*/ 6617261 w 12192000"/>
              <a:gd name="connsiteY495" fmla="*/ 3582692 h 4162697"/>
              <a:gd name="connsiteX496" fmla="*/ 6538359 w 12192000"/>
              <a:gd name="connsiteY496" fmla="*/ 3582692 h 4162697"/>
              <a:gd name="connsiteX497" fmla="*/ 6531784 w 12192000"/>
              <a:gd name="connsiteY497" fmla="*/ 3589706 h 4162697"/>
              <a:gd name="connsiteX498" fmla="*/ 6531784 w 12192000"/>
              <a:gd name="connsiteY498" fmla="*/ 3783744 h 4162697"/>
              <a:gd name="connsiteX499" fmla="*/ 6514250 w 12192000"/>
              <a:gd name="connsiteY499" fmla="*/ 3783744 h 4162697"/>
              <a:gd name="connsiteX500" fmla="*/ 6514250 w 12192000"/>
              <a:gd name="connsiteY500" fmla="*/ 3797771 h 4162697"/>
              <a:gd name="connsiteX501" fmla="*/ 6498907 w 12192000"/>
              <a:gd name="connsiteY501" fmla="*/ 3797771 h 4162697"/>
              <a:gd name="connsiteX502" fmla="*/ 6498907 w 12192000"/>
              <a:gd name="connsiteY502" fmla="*/ 3748678 h 4162697"/>
              <a:gd name="connsiteX503" fmla="*/ 6476990 w 12192000"/>
              <a:gd name="connsiteY503" fmla="*/ 3748678 h 4162697"/>
              <a:gd name="connsiteX504" fmla="*/ 6476990 w 12192000"/>
              <a:gd name="connsiteY504" fmla="*/ 3741663 h 4162697"/>
              <a:gd name="connsiteX505" fmla="*/ 6452882 w 12192000"/>
              <a:gd name="connsiteY505" fmla="*/ 3741663 h 4162697"/>
              <a:gd name="connsiteX506" fmla="*/ 6452882 w 12192000"/>
              <a:gd name="connsiteY506" fmla="*/ 3748678 h 4162697"/>
              <a:gd name="connsiteX507" fmla="*/ 6439731 w 12192000"/>
              <a:gd name="connsiteY507" fmla="*/ 3748678 h 4162697"/>
              <a:gd name="connsiteX508" fmla="*/ 6437539 w 12192000"/>
              <a:gd name="connsiteY508" fmla="*/ 3739326 h 4162697"/>
              <a:gd name="connsiteX509" fmla="*/ 6430964 w 12192000"/>
              <a:gd name="connsiteY509" fmla="*/ 3739326 h 4162697"/>
              <a:gd name="connsiteX510" fmla="*/ 6428772 w 12192000"/>
              <a:gd name="connsiteY510" fmla="*/ 3746340 h 4162697"/>
              <a:gd name="connsiteX511" fmla="*/ 6420005 w 12192000"/>
              <a:gd name="connsiteY511" fmla="*/ 3746340 h 4162697"/>
              <a:gd name="connsiteX512" fmla="*/ 6420005 w 12192000"/>
              <a:gd name="connsiteY512" fmla="*/ 3664516 h 4162697"/>
              <a:gd name="connsiteX513" fmla="*/ 6349870 w 12192000"/>
              <a:gd name="connsiteY513" fmla="*/ 3664516 h 4162697"/>
              <a:gd name="connsiteX514" fmla="*/ 6341103 w 12192000"/>
              <a:gd name="connsiteY514" fmla="*/ 3390992 h 4162697"/>
              <a:gd name="connsiteX515" fmla="*/ 6354254 w 12192000"/>
              <a:gd name="connsiteY515" fmla="*/ 3367613 h 4162697"/>
              <a:gd name="connsiteX516" fmla="*/ 6360829 w 12192000"/>
              <a:gd name="connsiteY516" fmla="*/ 3362937 h 4162697"/>
              <a:gd name="connsiteX517" fmla="*/ 6352062 w 12192000"/>
              <a:gd name="connsiteY517" fmla="*/ 3337222 h 4162697"/>
              <a:gd name="connsiteX518" fmla="*/ 6352062 w 12192000"/>
              <a:gd name="connsiteY518" fmla="*/ 3318520 h 4162697"/>
              <a:gd name="connsiteX519" fmla="*/ 6336720 w 12192000"/>
              <a:gd name="connsiteY519" fmla="*/ 3318520 h 4162697"/>
              <a:gd name="connsiteX520" fmla="*/ 6336720 w 12192000"/>
              <a:gd name="connsiteY520" fmla="*/ 3295141 h 4162697"/>
              <a:gd name="connsiteX521" fmla="*/ 6334528 w 12192000"/>
              <a:gd name="connsiteY521" fmla="*/ 3290465 h 4162697"/>
              <a:gd name="connsiteX522" fmla="*/ 6334528 w 12192000"/>
              <a:gd name="connsiteY522" fmla="*/ 3206304 h 4162697"/>
              <a:gd name="connsiteX523" fmla="*/ 6336720 w 12192000"/>
              <a:gd name="connsiteY523" fmla="*/ 3199291 h 4162697"/>
              <a:gd name="connsiteX524" fmla="*/ 6330145 w 12192000"/>
              <a:gd name="connsiteY524" fmla="*/ 3192277 h 4162697"/>
              <a:gd name="connsiteX525" fmla="*/ 6327952 w 12192000"/>
              <a:gd name="connsiteY525" fmla="*/ 3124481 h 4162697"/>
              <a:gd name="connsiteX526" fmla="*/ 6325761 w 12192000"/>
              <a:gd name="connsiteY526" fmla="*/ 3061360 h 4162697"/>
              <a:gd name="connsiteX527" fmla="*/ 6321377 w 12192000"/>
              <a:gd name="connsiteY527" fmla="*/ 3042657 h 4162697"/>
              <a:gd name="connsiteX528" fmla="*/ 6319185 w 12192000"/>
              <a:gd name="connsiteY528" fmla="*/ 3063698 h 4162697"/>
              <a:gd name="connsiteX529" fmla="*/ 6319185 w 12192000"/>
              <a:gd name="connsiteY529" fmla="*/ 3124481 h 4162697"/>
              <a:gd name="connsiteX530" fmla="*/ 6316994 w 12192000"/>
              <a:gd name="connsiteY530" fmla="*/ 3129156 h 4162697"/>
              <a:gd name="connsiteX531" fmla="*/ 6316994 w 12192000"/>
              <a:gd name="connsiteY531" fmla="*/ 3192277 h 4162697"/>
              <a:gd name="connsiteX532" fmla="*/ 6310419 w 12192000"/>
              <a:gd name="connsiteY532" fmla="*/ 3199291 h 4162697"/>
              <a:gd name="connsiteX533" fmla="*/ 6312610 w 12192000"/>
              <a:gd name="connsiteY533" fmla="*/ 3206304 h 4162697"/>
              <a:gd name="connsiteX534" fmla="*/ 6312610 w 12192000"/>
              <a:gd name="connsiteY534" fmla="*/ 3290465 h 4162697"/>
              <a:gd name="connsiteX535" fmla="*/ 6310419 w 12192000"/>
              <a:gd name="connsiteY535" fmla="*/ 3295141 h 4162697"/>
              <a:gd name="connsiteX536" fmla="*/ 6310419 w 12192000"/>
              <a:gd name="connsiteY536" fmla="*/ 3318520 h 4162697"/>
              <a:gd name="connsiteX537" fmla="*/ 6295077 w 12192000"/>
              <a:gd name="connsiteY537" fmla="*/ 3318520 h 4162697"/>
              <a:gd name="connsiteX538" fmla="*/ 6295077 w 12192000"/>
              <a:gd name="connsiteY538" fmla="*/ 3337222 h 4162697"/>
              <a:gd name="connsiteX539" fmla="*/ 6286310 w 12192000"/>
              <a:gd name="connsiteY539" fmla="*/ 3362937 h 4162697"/>
              <a:gd name="connsiteX540" fmla="*/ 6292885 w 12192000"/>
              <a:gd name="connsiteY540" fmla="*/ 3367613 h 4162697"/>
              <a:gd name="connsiteX541" fmla="*/ 6306035 w 12192000"/>
              <a:gd name="connsiteY541" fmla="*/ 3390992 h 4162697"/>
              <a:gd name="connsiteX542" fmla="*/ 6293134 w 12192000"/>
              <a:gd name="connsiteY542" fmla="*/ 3735040 h 4162697"/>
              <a:gd name="connsiteX543" fmla="*/ 6190268 w 12192000"/>
              <a:gd name="connsiteY543" fmla="*/ 3735040 h 4162697"/>
              <a:gd name="connsiteX544" fmla="*/ 6190268 w 12192000"/>
              <a:gd name="connsiteY544" fmla="*/ 3824466 h 4162697"/>
              <a:gd name="connsiteX545" fmla="*/ 6170048 w 12192000"/>
              <a:gd name="connsiteY545" fmla="*/ 3824466 h 4162697"/>
              <a:gd name="connsiteX546" fmla="*/ 6170048 w 12192000"/>
              <a:gd name="connsiteY546" fmla="*/ 3648163 h 4162697"/>
              <a:gd name="connsiteX547" fmla="*/ 5956653 w 12192000"/>
              <a:gd name="connsiteY547" fmla="*/ 3648163 h 4162697"/>
              <a:gd name="connsiteX548" fmla="*/ 5956653 w 12192000"/>
              <a:gd name="connsiteY548" fmla="*/ 3824466 h 4162697"/>
              <a:gd name="connsiteX549" fmla="*/ 5901909 w 12192000"/>
              <a:gd name="connsiteY549" fmla="*/ 3824466 h 4162697"/>
              <a:gd name="connsiteX550" fmla="*/ 5900565 w 12192000"/>
              <a:gd name="connsiteY550" fmla="*/ 3800109 h 4162697"/>
              <a:gd name="connsiteX551" fmla="*/ 5893990 w 12192000"/>
              <a:gd name="connsiteY551" fmla="*/ 3800109 h 4162697"/>
              <a:gd name="connsiteX552" fmla="*/ 5892647 w 12192000"/>
              <a:gd name="connsiteY552" fmla="*/ 3824466 h 4162697"/>
              <a:gd name="connsiteX553" fmla="*/ 5882183 w 12192000"/>
              <a:gd name="connsiteY553" fmla="*/ 3824466 h 4162697"/>
              <a:gd name="connsiteX554" fmla="*/ 5880840 w 12192000"/>
              <a:gd name="connsiteY554" fmla="*/ 3800109 h 4162697"/>
              <a:gd name="connsiteX555" fmla="*/ 5878781 w 12192000"/>
              <a:gd name="connsiteY555" fmla="*/ 3800109 h 4162697"/>
              <a:gd name="connsiteX556" fmla="*/ 5878781 w 12192000"/>
              <a:gd name="connsiteY556" fmla="*/ 3714927 h 4162697"/>
              <a:gd name="connsiteX557" fmla="*/ 5800909 w 12192000"/>
              <a:gd name="connsiteY557" fmla="*/ 3714927 h 4162697"/>
              <a:gd name="connsiteX558" fmla="*/ 5800909 w 12192000"/>
              <a:gd name="connsiteY558" fmla="*/ 3807122 h 4162697"/>
              <a:gd name="connsiteX559" fmla="*/ 5727420 w 12192000"/>
              <a:gd name="connsiteY559" fmla="*/ 3807122 h 4162697"/>
              <a:gd name="connsiteX560" fmla="*/ 5727420 w 12192000"/>
              <a:gd name="connsiteY560" fmla="*/ 3824466 h 4162697"/>
              <a:gd name="connsiteX561" fmla="*/ 5713406 w 12192000"/>
              <a:gd name="connsiteY561" fmla="*/ 3824466 h 4162697"/>
              <a:gd name="connsiteX562" fmla="*/ 5703310 w 12192000"/>
              <a:gd name="connsiteY562" fmla="*/ 3823488 h 4162697"/>
              <a:gd name="connsiteX563" fmla="*/ 5703310 w 12192000"/>
              <a:gd name="connsiteY563" fmla="*/ 3804784 h 4162697"/>
              <a:gd name="connsiteX564" fmla="*/ 5694543 w 12192000"/>
              <a:gd name="connsiteY564" fmla="*/ 3804784 h 4162697"/>
              <a:gd name="connsiteX565" fmla="*/ 5694543 w 12192000"/>
              <a:gd name="connsiteY565" fmla="*/ 3772055 h 4162697"/>
              <a:gd name="connsiteX566" fmla="*/ 5683585 w 12192000"/>
              <a:gd name="connsiteY566" fmla="*/ 3772055 h 4162697"/>
              <a:gd name="connsiteX567" fmla="*/ 5679201 w 12192000"/>
              <a:gd name="connsiteY567" fmla="*/ 3769718 h 4162697"/>
              <a:gd name="connsiteX568" fmla="*/ 5666051 w 12192000"/>
              <a:gd name="connsiteY568" fmla="*/ 3772055 h 4162697"/>
              <a:gd name="connsiteX569" fmla="*/ 5652900 w 12192000"/>
              <a:gd name="connsiteY569" fmla="*/ 3772055 h 4162697"/>
              <a:gd name="connsiteX570" fmla="*/ 5652900 w 12192000"/>
              <a:gd name="connsiteY570" fmla="*/ 3804784 h 4162697"/>
              <a:gd name="connsiteX571" fmla="*/ 5620025 w 12192000"/>
              <a:gd name="connsiteY571" fmla="*/ 3804784 h 4162697"/>
              <a:gd name="connsiteX572" fmla="*/ 5620025 w 12192000"/>
              <a:gd name="connsiteY572" fmla="*/ 3790758 h 4162697"/>
              <a:gd name="connsiteX573" fmla="*/ 5615641 w 12192000"/>
              <a:gd name="connsiteY573" fmla="*/ 3790758 h 4162697"/>
              <a:gd name="connsiteX574" fmla="*/ 5615641 w 12192000"/>
              <a:gd name="connsiteY574" fmla="*/ 3804784 h 4162697"/>
              <a:gd name="connsiteX575" fmla="*/ 5604134 w 12192000"/>
              <a:gd name="connsiteY575" fmla="*/ 3804784 h 4162697"/>
              <a:gd name="connsiteX576" fmla="*/ 5602490 w 12192000"/>
              <a:gd name="connsiteY576" fmla="*/ 3804784 h 4162697"/>
              <a:gd name="connsiteX577" fmla="*/ 5602490 w 12192000"/>
              <a:gd name="connsiteY577" fmla="*/ 3655165 h 4162697"/>
              <a:gd name="connsiteX578" fmla="*/ 5560849 w 12192000"/>
              <a:gd name="connsiteY578" fmla="*/ 3655165 h 4162697"/>
              <a:gd name="connsiteX579" fmla="*/ 5560849 w 12192000"/>
              <a:gd name="connsiteY579" fmla="*/ 3644937 h 4162697"/>
              <a:gd name="connsiteX580" fmla="*/ 5560849 w 12192000"/>
              <a:gd name="connsiteY580" fmla="*/ 3643476 h 4162697"/>
              <a:gd name="connsiteX581" fmla="*/ 5555095 w 12192000"/>
              <a:gd name="connsiteY581" fmla="*/ 3643476 h 4162697"/>
              <a:gd name="connsiteX582" fmla="*/ 5554274 w 12192000"/>
              <a:gd name="connsiteY582" fmla="*/ 3643476 h 4162697"/>
              <a:gd name="connsiteX583" fmla="*/ 5554274 w 12192000"/>
              <a:gd name="connsiteY583" fmla="*/ 3649612 h 4162697"/>
              <a:gd name="connsiteX584" fmla="*/ 5554274 w 12192000"/>
              <a:gd name="connsiteY584" fmla="*/ 3650489 h 4162697"/>
              <a:gd name="connsiteX585" fmla="*/ 5537013 w 12192000"/>
              <a:gd name="connsiteY585" fmla="*/ 3650489 h 4162697"/>
              <a:gd name="connsiteX586" fmla="*/ 5534547 w 12192000"/>
              <a:gd name="connsiteY586" fmla="*/ 3650489 h 4162697"/>
              <a:gd name="connsiteX587" fmla="*/ 5530163 w 12192000"/>
              <a:gd name="connsiteY587" fmla="*/ 3643476 h 4162697"/>
              <a:gd name="connsiteX588" fmla="*/ 5530163 w 12192000"/>
              <a:gd name="connsiteY588" fmla="*/ 3657795 h 4162697"/>
              <a:gd name="connsiteX589" fmla="*/ 5530163 w 12192000"/>
              <a:gd name="connsiteY589" fmla="*/ 3659840 h 4162697"/>
              <a:gd name="connsiteX590" fmla="*/ 5524411 w 12192000"/>
              <a:gd name="connsiteY590" fmla="*/ 3659840 h 4162697"/>
              <a:gd name="connsiteX591" fmla="*/ 5523588 w 12192000"/>
              <a:gd name="connsiteY591" fmla="*/ 3659840 h 4162697"/>
              <a:gd name="connsiteX592" fmla="*/ 5523588 w 12192000"/>
              <a:gd name="connsiteY592" fmla="*/ 3672113 h 4162697"/>
              <a:gd name="connsiteX593" fmla="*/ 5523588 w 12192000"/>
              <a:gd name="connsiteY593" fmla="*/ 3673867 h 4162697"/>
              <a:gd name="connsiteX594" fmla="*/ 5499481 w 12192000"/>
              <a:gd name="connsiteY594" fmla="*/ 3673867 h 4162697"/>
              <a:gd name="connsiteX595" fmla="*/ 5497288 w 12192000"/>
              <a:gd name="connsiteY595" fmla="*/ 3708934 h 4162697"/>
              <a:gd name="connsiteX596" fmla="*/ 5497288 w 12192000"/>
              <a:gd name="connsiteY596" fmla="*/ 3685556 h 4162697"/>
              <a:gd name="connsiteX597" fmla="*/ 5487699 w 12192000"/>
              <a:gd name="connsiteY597" fmla="*/ 3685556 h 4162697"/>
              <a:gd name="connsiteX598" fmla="*/ 5486330 w 12192000"/>
              <a:gd name="connsiteY598" fmla="*/ 3685556 h 4162697"/>
              <a:gd name="connsiteX599" fmla="*/ 5486330 w 12192000"/>
              <a:gd name="connsiteY599" fmla="*/ 3725299 h 4162697"/>
              <a:gd name="connsiteX600" fmla="*/ 5453453 w 12192000"/>
              <a:gd name="connsiteY600" fmla="*/ 3725299 h 4162697"/>
              <a:gd name="connsiteX601" fmla="*/ 5453453 w 12192000"/>
              <a:gd name="connsiteY601" fmla="*/ 3713025 h 4162697"/>
              <a:gd name="connsiteX602" fmla="*/ 5453453 w 12192000"/>
              <a:gd name="connsiteY602" fmla="*/ 3711272 h 4162697"/>
              <a:gd name="connsiteX603" fmla="*/ 5441948 w 12192000"/>
              <a:gd name="connsiteY603" fmla="*/ 3711272 h 4162697"/>
              <a:gd name="connsiteX604" fmla="*/ 5440303 w 12192000"/>
              <a:gd name="connsiteY604" fmla="*/ 3711272 h 4162697"/>
              <a:gd name="connsiteX605" fmla="*/ 5440303 w 12192000"/>
              <a:gd name="connsiteY605" fmla="*/ 3727637 h 4162697"/>
              <a:gd name="connsiteX606" fmla="*/ 5435920 w 12192000"/>
              <a:gd name="connsiteY606" fmla="*/ 3729974 h 4162697"/>
              <a:gd name="connsiteX607" fmla="*/ 5435920 w 12192000"/>
              <a:gd name="connsiteY607" fmla="*/ 3713610 h 4162697"/>
              <a:gd name="connsiteX608" fmla="*/ 5435920 w 12192000"/>
              <a:gd name="connsiteY608" fmla="*/ 3711272 h 4162697"/>
              <a:gd name="connsiteX609" fmla="*/ 5422495 w 12192000"/>
              <a:gd name="connsiteY609" fmla="*/ 3711272 h 4162697"/>
              <a:gd name="connsiteX610" fmla="*/ 5420577 w 12192000"/>
              <a:gd name="connsiteY610" fmla="*/ 3711272 h 4162697"/>
              <a:gd name="connsiteX611" fmla="*/ 5420577 w 12192000"/>
              <a:gd name="connsiteY611" fmla="*/ 3669191 h 4162697"/>
              <a:gd name="connsiteX612" fmla="*/ 5412906 w 12192000"/>
              <a:gd name="connsiteY612" fmla="*/ 3669191 h 4162697"/>
              <a:gd name="connsiteX613" fmla="*/ 5411810 w 12192000"/>
              <a:gd name="connsiteY613" fmla="*/ 3669191 h 4162697"/>
              <a:gd name="connsiteX614" fmla="*/ 5400852 w 12192000"/>
              <a:gd name="connsiteY614" fmla="*/ 3622435 h 4162697"/>
              <a:gd name="connsiteX615" fmla="*/ 5391263 w 12192000"/>
              <a:gd name="connsiteY615" fmla="*/ 3622435 h 4162697"/>
              <a:gd name="connsiteX616" fmla="*/ 5389893 w 12192000"/>
              <a:gd name="connsiteY616" fmla="*/ 3622435 h 4162697"/>
              <a:gd name="connsiteX617" fmla="*/ 5376743 w 12192000"/>
              <a:gd name="connsiteY617" fmla="*/ 3669191 h 4162697"/>
              <a:gd name="connsiteX618" fmla="*/ 5369072 w 12192000"/>
              <a:gd name="connsiteY618" fmla="*/ 3669191 h 4162697"/>
              <a:gd name="connsiteX619" fmla="*/ 5367976 w 12192000"/>
              <a:gd name="connsiteY619" fmla="*/ 3669191 h 4162697"/>
              <a:gd name="connsiteX620" fmla="*/ 5367976 w 12192000"/>
              <a:gd name="connsiteY620" fmla="*/ 3739326 h 4162697"/>
              <a:gd name="connsiteX621" fmla="*/ 5362222 w 12192000"/>
              <a:gd name="connsiteY621" fmla="*/ 3739326 h 4162697"/>
              <a:gd name="connsiteX622" fmla="*/ 5361400 w 12192000"/>
              <a:gd name="connsiteY622" fmla="*/ 3739326 h 4162697"/>
              <a:gd name="connsiteX623" fmla="*/ 5357017 w 12192000"/>
              <a:gd name="connsiteY623" fmla="*/ 3788420 h 4162697"/>
              <a:gd name="connsiteX624" fmla="*/ 5357017 w 12192000"/>
              <a:gd name="connsiteY624" fmla="*/ 3774101 h 4162697"/>
              <a:gd name="connsiteX625" fmla="*/ 5357017 w 12192000"/>
              <a:gd name="connsiteY625" fmla="*/ 3772055 h 4162697"/>
              <a:gd name="connsiteX626" fmla="*/ 5351264 w 12192000"/>
              <a:gd name="connsiteY626" fmla="*/ 3782283 h 4162697"/>
              <a:gd name="connsiteX627" fmla="*/ 5350442 w 12192000"/>
              <a:gd name="connsiteY627" fmla="*/ 3783744 h 4162697"/>
              <a:gd name="connsiteX628" fmla="*/ 5344689 w 12192000"/>
              <a:gd name="connsiteY628" fmla="*/ 3783744 h 4162697"/>
              <a:gd name="connsiteX629" fmla="*/ 5343867 w 12192000"/>
              <a:gd name="connsiteY629" fmla="*/ 3783744 h 4162697"/>
              <a:gd name="connsiteX630" fmla="*/ 5343867 w 12192000"/>
              <a:gd name="connsiteY630" fmla="*/ 3690231 h 4162697"/>
              <a:gd name="connsiteX631" fmla="*/ 5313183 w 12192000"/>
              <a:gd name="connsiteY631" fmla="*/ 3690231 h 4162697"/>
              <a:gd name="connsiteX632" fmla="*/ 5301676 w 12192000"/>
              <a:gd name="connsiteY632" fmla="*/ 3704551 h 4162697"/>
              <a:gd name="connsiteX633" fmla="*/ 5300032 w 12192000"/>
              <a:gd name="connsiteY633" fmla="*/ 3706597 h 4162697"/>
              <a:gd name="connsiteX634" fmla="*/ 5300032 w 12192000"/>
              <a:gd name="connsiteY634" fmla="*/ 3692277 h 4162697"/>
              <a:gd name="connsiteX635" fmla="*/ 5297840 w 12192000"/>
              <a:gd name="connsiteY635" fmla="*/ 3687893 h 4162697"/>
              <a:gd name="connsiteX636" fmla="*/ 5288251 w 12192000"/>
              <a:gd name="connsiteY636" fmla="*/ 3687893 h 4162697"/>
              <a:gd name="connsiteX637" fmla="*/ 5286882 w 12192000"/>
              <a:gd name="connsiteY637" fmla="*/ 3687893 h 4162697"/>
              <a:gd name="connsiteX638" fmla="*/ 5286882 w 12192000"/>
              <a:gd name="connsiteY638" fmla="*/ 3662178 h 4162697"/>
              <a:gd name="connsiteX639" fmla="*/ 5281129 w 12192000"/>
              <a:gd name="connsiteY639" fmla="*/ 3662178 h 4162697"/>
              <a:gd name="connsiteX640" fmla="*/ 5280307 w 12192000"/>
              <a:gd name="connsiteY640" fmla="*/ 3662178 h 4162697"/>
              <a:gd name="connsiteX641" fmla="*/ 5280307 w 12192000"/>
              <a:gd name="connsiteY641" fmla="*/ 3649904 h 4162697"/>
              <a:gd name="connsiteX642" fmla="*/ 5278115 w 12192000"/>
              <a:gd name="connsiteY642" fmla="*/ 3648151 h 4162697"/>
              <a:gd name="connsiteX643" fmla="*/ 5278115 w 12192000"/>
              <a:gd name="connsiteY643" fmla="*/ 3622435 h 4162697"/>
              <a:gd name="connsiteX644" fmla="*/ 5262773 w 12192000"/>
              <a:gd name="connsiteY644" fmla="*/ 3622435 h 4162697"/>
              <a:gd name="connsiteX645" fmla="*/ 5260581 w 12192000"/>
              <a:gd name="connsiteY645" fmla="*/ 3622435 h 4162697"/>
              <a:gd name="connsiteX646" fmla="*/ 5260581 w 12192000"/>
              <a:gd name="connsiteY646" fmla="*/ 3589706 h 4162697"/>
              <a:gd name="connsiteX647" fmla="*/ 5252910 w 12192000"/>
              <a:gd name="connsiteY647" fmla="*/ 3589706 h 4162697"/>
              <a:gd name="connsiteX648" fmla="*/ 5251815 w 12192000"/>
              <a:gd name="connsiteY648" fmla="*/ 3589706 h 4162697"/>
              <a:gd name="connsiteX649" fmla="*/ 5251815 w 12192000"/>
              <a:gd name="connsiteY649" fmla="*/ 3583569 h 4162697"/>
              <a:gd name="connsiteX650" fmla="*/ 5251815 w 12192000"/>
              <a:gd name="connsiteY650" fmla="*/ 3582692 h 4162697"/>
              <a:gd name="connsiteX651" fmla="*/ 5246061 w 12192000"/>
              <a:gd name="connsiteY651" fmla="*/ 3582692 h 4162697"/>
              <a:gd name="connsiteX652" fmla="*/ 5245240 w 12192000"/>
              <a:gd name="connsiteY652" fmla="*/ 3582692 h 4162697"/>
              <a:gd name="connsiteX653" fmla="*/ 5240855 w 12192000"/>
              <a:gd name="connsiteY653" fmla="*/ 3549963 h 4162697"/>
              <a:gd name="connsiteX654" fmla="*/ 5240855 w 12192000"/>
              <a:gd name="connsiteY654" fmla="*/ 3541780 h 4162697"/>
              <a:gd name="connsiteX655" fmla="*/ 5240855 w 12192000"/>
              <a:gd name="connsiteY655" fmla="*/ 3540611 h 4162697"/>
              <a:gd name="connsiteX656" fmla="*/ 5235102 w 12192000"/>
              <a:gd name="connsiteY656" fmla="*/ 3540611 h 4162697"/>
              <a:gd name="connsiteX657" fmla="*/ 5234281 w 12192000"/>
              <a:gd name="connsiteY657" fmla="*/ 3540611 h 4162697"/>
              <a:gd name="connsiteX658" fmla="*/ 5234281 w 12192000"/>
              <a:gd name="connsiteY658" fmla="*/ 3507883 h 4162697"/>
              <a:gd name="connsiteX659" fmla="*/ 5205788 w 12192000"/>
              <a:gd name="connsiteY659" fmla="*/ 3507883 h 4162697"/>
              <a:gd name="connsiteX660" fmla="*/ 5205788 w 12192000"/>
              <a:gd name="connsiteY660" fmla="*/ 3495608 h 4162697"/>
              <a:gd name="connsiteX661" fmla="*/ 5205788 w 12192000"/>
              <a:gd name="connsiteY661" fmla="*/ 3493855 h 4162697"/>
              <a:gd name="connsiteX662" fmla="*/ 5172913 w 12192000"/>
              <a:gd name="connsiteY662" fmla="*/ 3493855 h 4162697"/>
              <a:gd name="connsiteX663" fmla="*/ 5172913 w 12192000"/>
              <a:gd name="connsiteY663" fmla="*/ 3485673 h 4162697"/>
              <a:gd name="connsiteX664" fmla="*/ 5172913 w 12192000"/>
              <a:gd name="connsiteY664" fmla="*/ 3484504 h 4162697"/>
              <a:gd name="connsiteX665" fmla="*/ 5155652 w 12192000"/>
              <a:gd name="connsiteY665" fmla="*/ 3484504 h 4162697"/>
              <a:gd name="connsiteX666" fmla="*/ 5153186 w 12192000"/>
              <a:gd name="connsiteY666" fmla="*/ 3484504 h 4162697"/>
              <a:gd name="connsiteX667" fmla="*/ 5153186 w 12192000"/>
              <a:gd name="connsiteY667" fmla="*/ 3492686 h 4162697"/>
              <a:gd name="connsiteX668" fmla="*/ 5148803 w 12192000"/>
              <a:gd name="connsiteY668" fmla="*/ 3489179 h 4162697"/>
              <a:gd name="connsiteX669" fmla="*/ 5137845 w 12192000"/>
              <a:gd name="connsiteY669" fmla="*/ 3493855 h 4162697"/>
              <a:gd name="connsiteX670" fmla="*/ 5132093 w 12192000"/>
              <a:gd name="connsiteY670" fmla="*/ 3493855 h 4162697"/>
              <a:gd name="connsiteX671" fmla="*/ 5131270 w 12192000"/>
              <a:gd name="connsiteY671" fmla="*/ 3493855 h 4162697"/>
              <a:gd name="connsiteX672" fmla="*/ 5131270 w 12192000"/>
              <a:gd name="connsiteY672" fmla="*/ 3485673 h 4162697"/>
              <a:gd name="connsiteX673" fmla="*/ 5131270 w 12192000"/>
              <a:gd name="connsiteY673" fmla="*/ 3484504 h 4162697"/>
              <a:gd name="connsiteX674" fmla="*/ 5117845 w 12192000"/>
              <a:gd name="connsiteY674" fmla="*/ 3484504 h 4162697"/>
              <a:gd name="connsiteX675" fmla="*/ 5115927 w 12192000"/>
              <a:gd name="connsiteY675" fmla="*/ 3484504 h 4162697"/>
              <a:gd name="connsiteX676" fmla="*/ 5115927 w 12192000"/>
              <a:gd name="connsiteY676" fmla="*/ 3492686 h 4162697"/>
              <a:gd name="connsiteX677" fmla="*/ 5115927 w 12192000"/>
              <a:gd name="connsiteY677" fmla="*/ 3493855 h 4162697"/>
              <a:gd name="connsiteX678" fmla="*/ 5091818 w 12192000"/>
              <a:gd name="connsiteY678" fmla="*/ 3493855 h 4162697"/>
              <a:gd name="connsiteX679" fmla="*/ 5091818 w 12192000"/>
              <a:gd name="connsiteY679" fmla="*/ 3508175 h 4162697"/>
              <a:gd name="connsiteX680" fmla="*/ 5091818 w 12192000"/>
              <a:gd name="connsiteY680" fmla="*/ 3510219 h 4162697"/>
              <a:gd name="connsiteX681" fmla="*/ 5078394 w 12192000"/>
              <a:gd name="connsiteY681" fmla="*/ 3510219 h 4162697"/>
              <a:gd name="connsiteX682" fmla="*/ 5076476 w 12192000"/>
              <a:gd name="connsiteY682" fmla="*/ 3510219 h 4162697"/>
              <a:gd name="connsiteX683" fmla="*/ 5076476 w 12192000"/>
              <a:gd name="connsiteY683" fmla="*/ 3599057 h 4162697"/>
              <a:gd name="connsiteX684" fmla="*/ 5070723 w 12192000"/>
              <a:gd name="connsiteY684" fmla="*/ 3599057 h 4162697"/>
              <a:gd name="connsiteX685" fmla="*/ 5069901 w 12192000"/>
              <a:gd name="connsiteY685" fmla="*/ 3599057 h 4162697"/>
              <a:gd name="connsiteX686" fmla="*/ 5069901 w 12192000"/>
              <a:gd name="connsiteY686" fmla="*/ 3563989 h 4162697"/>
              <a:gd name="connsiteX687" fmla="*/ 5028258 w 12192000"/>
              <a:gd name="connsiteY687" fmla="*/ 3563989 h 4162697"/>
              <a:gd name="connsiteX688" fmla="*/ 5023875 w 12192000"/>
              <a:gd name="connsiteY688" fmla="*/ 3599057 h 4162697"/>
              <a:gd name="connsiteX689" fmla="*/ 5023875 w 12192000"/>
              <a:gd name="connsiteY689" fmla="*/ 3692569 h 4162697"/>
              <a:gd name="connsiteX690" fmla="*/ 5018122 w 12192000"/>
              <a:gd name="connsiteY690" fmla="*/ 3690523 h 4162697"/>
              <a:gd name="connsiteX691" fmla="*/ 5017300 w 12192000"/>
              <a:gd name="connsiteY691" fmla="*/ 3690231 h 4162697"/>
              <a:gd name="connsiteX692" fmla="*/ 5015108 w 12192000"/>
              <a:gd name="connsiteY692" fmla="*/ 3615421 h 4162697"/>
              <a:gd name="connsiteX693" fmla="*/ 5012916 w 12192000"/>
              <a:gd name="connsiteY693" fmla="*/ 3690231 h 4162697"/>
              <a:gd name="connsiteX694" fmla="*/ 5007162 w 12192000"/>
              <a:gd name="connsiteY694" fmla="*/ 3692277 h 4162697"/>
              <a:gd name="connsiteX695" fmla="*/ 5006341 w 12192000"/>
              <a:gd name="connsiteY695" fmla="*/ 3692569 h 4162697"/>
              <a:gd name="connsiteX696" fmla="*/ 4999765 w 12192000"/>
              <a:gd name="connsiteY696" fmla="*/ 3736988 h 4162697"/>
              <a:gd name="connsiteX697" fmla="*/ 4984423 w 12192000"/>
              <a:gd name="connsiteY697" fmla="*/ 3747217 h 4162697"/>
              <a:gd name="connsiteX698" fmla="*/ 4982232 w 12192000"/>
              <a:gd name="connsiteY698" fmla="*/ 3748678 h 4162697"/>
              <a:gd name="connsiteX699" fmla="*/ 4982232 w 12192000"/>
              <a:gd name="connsiteY699" fmla="*/ 3732312 h 4162697"/>
              <a:gd name="connsiteX700" fmla="*/ 4982232 w 12192000"/>
              <a:gd name="connsiteY700" fmla="*/ 3729974 h 4162697"/>
              <a:gd name="connsiteX701" fmla="*/ 4976478 w 12192000"/>
              <a:gd name="connsiteY701" fmla="*/ 3729974 h 4162697"/>
              <a:gd name="connsiteX702" fmla="*/ 4975656 w 12192000"/>
              <a:gd name="connsiteY702" fmla="*/ 3729974 h 4162697"/>
              <a:gd name="connsiteX703" fmla="*/ 4975656 w 12192000"/>
              <a:gd name="connsiteY703" fmla="*/ 3719747 h 4162697"/>
              <a:gd name="connsiteX704" fmla="*/ 4975656 w 12192000"/>
              <a:gd name="connsiteY704" fmla="*/ 3718286 h 4162697"/>
              <a:gd name="connsiteX705" fmla="*/ 4923055 w 12192000"/>
              <a:gd name="connsiteY705" fmla="*/ 3722961 h 4162697"/>
              <a:gd name="connsiteX706" fmla="*/ 4917302 w 12192000"/>
              <a:gd name="connsiteY706" fmla="*/ 3722961 h 4162697"/>
              <a:gd name="connsiteX707" fmla="*/ 4916480 w 12192000"/>
              <a:gd name="connsiteY707" fmla="*/ 3722961 h 4162697"/>
              <a:gd name="connsiteX708" fmla="*/ 4916480 w 12192000"/>
              <a:gd name="connsiteY708" fmla="*/ 3710688 h 4162697"/>
              <a:gd name="connsiteX709" fmla="*/ 4916480 w 12192000"/>
              <a:gd name="connsiteY709" fmla="*/ 3708934 h 4162697"/>
              <a:gd name="connsiteX710" fmla="*/ 4908808 w 12192000"/>
              <a:gd name="connsiteY710" fmla="*/ 3708934 h 4162697"/>
              <a:gd name="connsiteX711" fmla="*/ 4907713 w 12192000"/>
              <a:gd name="connsiteY711" fmla="*/ 3708934 h 4162697"/>
              <a:gd name="connsiteX712" fmla="*/ 4907713 w 12192000"/>
              <a:gd name="connsiteY712" fmla="*/ 3723253 h 4162697"/>
              <a:gd name="connsiteX713" fmla="*/ 4903330 w 12192000"/>
              <a:gd name="connsiteY713" fmla="*/ 3725299 h 4162697"/>
              <a:gd name="connsiteX714" fmla="*/ 4903330 w 12192000"/>
              <a:gd name="connsiteY714" fmla="*/ 3708934 h 4162697"/>
              <a:gd name="connsiteX715" fmla="*/ 4903330 w 12192000"/>
              <a:gd name="connsiteY715" fmla="*/ 3706597 h 4162697"/>
              <a:gd name="connsiteX716" fmla="*/ 4893742 w 12192000"/>
              <a:gd name="connsiteY716" fmla="*/ 3706597 h 4162697"/>
              <a:gd name="connsiteX717" fmla="*/ 4892372 w 12192000"/>
              <a:gd name="connsiteY717" fmla="*/ 3706597 h 4162697"/>
              <a:gd name="connsiteX718" fmla="*/ 4892372 w 12192000"/>
              <a:gd name="connsiteY718" fmla="*/ 3698413 h 4162697"/>
              <a:gd name="connsiteX719" fmla="*/ 4892372 w 12192000"/>
              <a:gd name="connsiteY719" fmla="*/ 3697245 h 4162697"/>
              <a:gd name="connsiteX720" fmla="*/ 4875111 w 12192000"/>
              <a:gd name="connsiteY720" fmla="*/ 3697245 h 4162697"/>
              <a:gd name="connsiteX721" fmla="*/ 4872645 w 12192000"/>
              <a:gd name="connsiteY721" fmla="*/ 3697245 h 4162697"/>
              <a:gd name="connsiteX722" fmla="*/ 4872645 w 12192000"/>
              <a:gd name="connsiteY722" fmla="*/ 3673867 h 4162697"/>
              <a:gd name="connsiteX723" fmla="*/ 4866070 w 12192000"/>
              <a:gd name="connsiteY723" fmla="*/ 3666853 h 4162697"/>
              <a:gd name="connsiteX724" fmla="*/ 4850729 w 12192000"/>
              <a:gd name="connsiteY724" fmla="*/ 3666853 h 4162697"/>
              <a:gd name="connsiteX725" fmla="*/ 4848536 w 12192000"/>
              <a:gd name="connsiteY725" fmla="*/ 3666853 h 4162697"/>
              <a:gd name="connsiteX726" fmla="*/ 4848536 w 12192000"/>
              <a:gd name="connsiteY726" fmla="*/ 3654580 h 4162697"/>
              <a:gd name="connsiteX727" fmla="*/ 4848536 w 12192000"/>
              <a:gd name="connsiteY727" fmla="*/ 3652827 h 4162697"/>
              <a:gd name="connsiteX728" fmla="*/ 4840865 w 12192000"/>
              <a:gd name="connsiteY728" fmla="*/ 3652827 h 4162697"/>
              <a:gd name="connsiteX729" fmla="*/ 4839770 w 12192000"/>
              <a:gd name="connsiteY729" fmla="*/ 3652827 h 4162697"/>
              <a:gd name="connsiteX730" fmla="*/ 4839770 w 12192000"/>
              <a:gd name="connsiteY730" fmla="*/ 3610746 h 4162697"/>
              <a:gd name="connsiteX731" fmla="*/ 4824429 w 12192000"/>
              <a:gd name="connsiteY731" fmla="*/ 3606070 h 4162697"/>
              <a:gd name="connsiteX732" fmla="*/ 4816756 w 12192000"/>
              <a:gd name="connsiteY732" fmla="*/ 3606070 h 4162697"/>
              <a:gd name="connsiteX733" fmla="*/ 4815660 w 12192000"/>
              <a:gd name="connsiteY733" fmla="*/ 3606070 h 4162697"/>
              <a:gd name="connsiteX734" fmla="*/ 4815660 w 12192000"/>
              <a:gd name="connsiteY734" fmla="*/ 3554638 h 4162697"/>
              <a:gd name="connsiteX735" fmla="*/ 4798401 w 12192000"/>
              <a:gd name="connsiteY735" fmla="*/ 3554638 h 4162697"/>
              <a:gd name="connsiteX736" fmla="*/ 4795935 w 12192000"/>
              <a:gd name="connsiteY736" fmla="*/ 3554638 h 4162697"/>
              <a:gd name="connsiteX737" fmla="*/ 4795935 w 12192000"/>
              <a:gd name="connsiteY737" fmla="*/ 3536228 h 4162697"/>
              <a:gd name="connsiteX738" fmla="*/ 4795935 w 12192000"/>
              <a:gd name="connsiteY738" fmla="*/ 3533598 h 4162697"/>
              <a:gd name="connsiteX739" fmla="*/ 4758675 w 12192000"/>
              <a:gd name="connsiteY739" fmla="*/ 3533598 h 4162697"/>
              <a:gd name="connsiteX740" fmla="*/ 4758675 w 12192000"/>
              <a:gd name="connsiteY740" fmla="*/ 3556976 h 4162697"/>
              <a:gd name="connsiteX741" fmla="*/ 4730183 w 12192000"/>
              <a:gd name="connsiteY741" fmla="*/ 3556976 h 4162697"/>
              <a:gd name="connsiteX742" fmla="*/ 4730183 w 12192000"/>
              <a:gd name="connsiteY742" fmla="*/ 3608408 h 4162697"/>
              <a:gd name="connsiteX743" fmla="*/ 4718677 w 12192000"/>
              <a:gd name="connsiteY743" fmla="*/ 3608408 h 4162697"/>
              <a:gd name="connsiteX744" fmla="*/ 4717033 w 12192000"/>
              <a:gd name="connsiteY744" fmla="*/ 3608408 h 4162697"/>
              <a:gd name="connsiteX745" fmla="*/ 4717033 w 12192000"/>
              <a:gd name="connsiteY745" fmla="*/ 3722961 h 4162697"/>
              <a:gd name="connsiteX746" fmla="*/ 4711280 w 12192000"/>
              <a:gd name="connsiteY746" fmla="*/ 3722961 h 4162697"/>
              <a:gd name="connsiteX747" fmla="*/ 4710458 w 12192000"/>
              <a:gd name="connsiteY747" fmla="*/ 3722961 h 4162697"/>
              <a:gd name="connsiteX748" fmla="*/ 4701691 w 12192000"/>
              <a:gd name="connsiteY748" fmla="*/ 3692569 h 4162697"/>
              <a:gd name="connsiteX749" fmla="*/ 4695937 w 12192000"/>
              <a:gd name="connsiteY749" fmla="*/ 3704843 h 4162697"/>
              <a:gd name="connsiteX750" fmla="*/ 4697308 w 12192000"/>
              <a:gd name="connsiteY750" fmla="*/ 3706597 h 4162697"/>
              <a:gd name="connsiteX751" fmla="*/ 4697308 w 12192000"/>
              <a:gd name="connsiteY751" fmla="*/ 3720916 h 4162697"/>
              <a:gd name="connsiteX752" fmla="*/ 4697308 w 12192000"/>
              <a:gd name="connsiteY752" fmla="*/ 3722961 h 4162697"/>
              <a:gd name="connsiteX753" fmla="*/ 4689636 w 12192000"/>
              <a:gd name="connsiteY753" fmla="*/ 3722961 h 4162697"/>
              <a:gd name="connsiteX754" fmla="*/ 4688540 w 12192000"/>
              <a:gd name="connsiteY754" fmla="*/ 3722961 h 4162697"/>
              <a:gd name="connsiteX755" fmla="*/ 4688540 w 12192000"/>
              <a:gd name="connsiteY755" fmla="*/ 3758029 h 4162697"/>
              <a:gd name="connsiteX756" fmla="*/ 4680870 w 12192000"/>
              <a:gd name="connsiteY756" fmla="*/ 3758029 h 4162697"/>
              <a:gd name="connsiteX757" fmla="*/ 4679773 w 12192000"/>
              <a:gd name="connsiteY757" fmla="*/ 3758029 h 4162697"/>
              <a:gd name="connsiteX758" fmla="*/ 4679773 w 12192000"/>
              <a:gd name="connsiteY758" fmla="*/ 3783744 h 4162697"/>
              <a:gd name="connsiteX759" fmla="*/ 4666350 w 12192000"/>
              <a:gd name="connsiteY759" fmla="*/ 3783744 h 4162697"/>
              <a:gd name="connsiteX760" fmla="*/ 4664431 w 12192000"/>
              <a:gd name="connsiteY760" fmla="*/ 3783744 h 4162697"/>
              <a:gd name="connsiteX761" fmla="*/ 4664431 w 12192000"/>
              <a:gd name="connsiteY761" fmla="*/ 3775562 h 4162697"/>
              <a:gd name="connsiteX762" fmla="*/ 4664431 w 12192000"/>
              <a:gd name="connsiteY762" fmla="*/ 3774393 h 4162697"/>
              <a:gd name="connsiteX763" fmla="*/ 4649089 w 12192000"/>
              <a:gd name="connsiteY763" fmla="*/ 3774393 h 4162697"/>
              <a:gd name="connsiteX764" fmla="*/ 4646898 w 12192000"/>
              <a:gd name="connsiteY764" fmla="*/ 3774393 h 4162697"/>
              <a:gd name="connsiteX765" fmla="*/ 4646898 w 12192000"/>
              <a:gd name="connsiteY765" fmla="*/ 3748678 h 4162697"/>
              <a:gd name="connsiteX766" fmla="*/ 4605255 w 12192000"/>
              <a:gd name="connsiteY766" fmla="*/ 3748678 h 4162697"/>
              <a:gd name="connsiteX767" fmla="*/ 4605255 w 12192000"/>
              <a:gd name="connsiteY767" fmla="*/ 3754814 h 4162697"/>
              <a:gd name="connsiteX768" fmla="*/ 4604433 w 12192000"/>
              <a:gd name="connsiteY768" fmla="*/ 3755873 h 4162697"/>
              <a:gd name="connsiteX769" fmla="*/ 4598680 w 12192000"/>
              <a:gd name="connsiteY769" fmla="*/ 3758029 h 4162697"/>
              <a:gd name="connsiteX770" fmla="*/ 4598680 w 12192000"/>
              <a:gd name="connsiteY770" fmla="*/ 3749847 h 4162697"/>
              <a:gd name="connsiteX771" fmla="*/ 4598680 w 12192000"/>
              <a:gd name="connsiteY771" fmla="*/ 3748678 h 4162697"/>
              <a:gd name="connsiteX772" fmla="*/ 4591008 w 12192000"/>
              <a:gd name="connsiteY772" fmla="*/ 3748678 h 4162697"/>
              <a:gd name="connsiteX773" fmla="*/ 4589913 w 12192000"/>
              <a:gd name="connsiteY773" fmla="*/ 3748678 h 4162697"/>
              <a:gd name="connsiteX774" fmla="*/ 4589913 w 12192000"/>
              <a:gd name="connsiteY774" fmla="*/ 3765042 h 4162697"/>
              <a:gd name="connsiteX775" fmla="*/ 4589913 w 12192000"/>
              <a:gd name="connsiteY775" fmla="*/ 3767380 h 4162697"/>
              <a:gd name="connsiteX776" fmla="*/ 4584160 w 12192000"/>
              <a:gd name="connsiteY776" fmla="*/ 3767380 h 4162697"/>
              <a:gd name="connsiteX777" fmla="*/ 4583338 w 12192000"/>
              <a:gd name="connsiteY777" fmla="*/ 3767380 h 4162697"/>
              <a:gd name="connsiteX778" fmla="*/ 4583338 w 12192000"/>
              <a:gd name="connsiteY778" fmla="*/ 3759198 h 4162697"/>
              <a:gd name="connsiteX779" fmla="*/ 4583338 w 12192000"/>
              <a:gd name="connsiteY779" fmla="*/ 3758029 h 4162697"/>
              <a:gd name="connsiteX780" fmla="*/ 4575666 w 12192000"/>
              <a:gd name="connsiteY780" fmla="*/ 3758029 h 4162697"/>
              <a:gd name="connsiteX781" fmla="*/ 4574570 w 12192000"/>
              <a:gd name="connsiteY781" fmla="*/ 3758029 h 4162697"/>
              <a:gd name="connsiteX782" fmla="*/ 4574570 w 12192000"/>
              <a:gd name="connsiteY782" fmla="*/ 3732312 h 4162697"/>
              <a:gd name="connsiteX783" fmla="*/ 4541695 w 12192000"/>
              <a:gd name="connsiteY783" fmla="*/ 3732312 h 4162697"/>
              <a:gd name="connsiteX784" fmla="*/ 4541695 w 12192000"/>
              <a:gd name="connsiteY784" fmla="*/ 3738449 h 4162697"/>
              <a:gd name="connsiteX785" fmla="*/ 4541695 w 12192000"/>
              <a:gd name="connsiteY785" fmla="*/ 3739326 h 4162697"/>
              <a:gd name="connsiteX786" fmla="*/ 4535941 w 12192000"/>
              <a:gd name="connsiteY786" fmla="*/ 3739326 h 4162697"/>
              <a:gd name="connsiteX787" fmla="*/ 4535120 w 12192000"/>
              <a:gd name="connsiteY787" fmla="*/ 3739326 h 4162697"/>
              <a:gd name="connsiteX788" fmla="*/ 4535120 w 12192000"/>
              <a:gd name="connsiteY788" fmla="*/ 3727052 h 4162697"/>
              <a:gd name="connsiteX789" fmla="*/ 4535120 w 12192000"/>
              <a:gd name="connsiteY789" fmla="*/ 3725299 h 4162697"/>
              <a:gd name="connsiteX790" fmla="*/ 4519779 w 12192000"/>
              <a:gd name="connsiteY790" fmla="*/ 3725299 h 4162697"/>
              <a:gd name="connsiteX791" fmla="*/ 4517586 w 12192000"/>
              <a:gd name="connsiteY791" fmla="*/ 3725299 h 4162697"/>
              <a:gd name="connsiteX792" fmla="*/ 4517586 w 12192000"/>
              <a:gd name="connsiteY792" fmla="*/ 3697245 h 4162697"/>
              <a:gd name="connsiteX793" fmla="*/ 4504161 w 12192000"/>
              <a:gd name="connsiteY793" fmla="*/ 3697245 h 4162697"/>
              <a:gd name="connsiteX794" fmla="*/ 4502243 w 12192000"/>
              <a:gd name="connsiteY794" fmla="*/ 3697245 h 4162697"/>
              <a:gd name="connsiteX795" fmla="*/ 4502243 w 12192000"/>
              <a:gd name="connsiteY795" fmla="*/ 3705428 h 4162697"/>
              <a:gd name="connsiteX796" fmla="*/ 4502243 w 12192000"/>
              <a:gd name="connsiteY796" fmla="*/ 3706597 h 4162697"/>
              <a:gd name="connsiteX797" fmla="*/ 4494573 w 12192000"/>
              <a:gd name="connsiteY797" fmla="*/ 3706597 h 4162697"/>
              <a:gd name="connsiteX798" fmla="*/ 4493477 w 12192000"/>
              <a:gd name="connsiteY798" fmla="*/ 3706597 h 4162697"/>
              <a:gd name="connsiteX799" fmla="*/ 4493477 w 12192000"/>
              <a:gd name="connsiteY799" fmla="*/ 3680880 h 4162697"/>
              <a:gd name="connsiteX800" fmla="*/ 4480052 w 12192000"/>
              <a:gd name="connsiteY800" fmla="*/ 3680880 h 4162697"/>
              <a:gd name="connsiteX801" fmla="*/ 4478134 w 12192000"/>
              <a:gd name="connsiteY801" fmla="*/ 3680880 h 4162697"/>
              <a:gd name="connsiteX802" fmla="*/ 4478134 w 12192000"/>
              <a:gd name="connsiteY802" fmla="*/ 3695199 h 4162697"/>
              <a:gd name="connsiteX803" fmla="*/ 4478134 w 12192000"/>
              <a:gd name="connsiteY803" fmla="*/ 3697245 h 4162697"/>
              <a:gd name="connsiteX804" fmla="*/ 4454025 w 12192000"/>
              <a:gd name="connsiteY804" fmla="*/ 3697245 h 4162697"/>
              <a:gd name="connsiteX805" fmla="*/ 4454025 w 12192000"/>
              <a:gd name="connsiteY805" fmla="*/ 3689062 h 4162697"/>
              <a:gd name="connsiteX806" fmla="*/ 4454025 w 12192000"/>
              <a:gd name="connsiteY806" fmla="*/ 3687893 h 4162697"/>
              <a:gd name="connsiteX807" fmla="*/ 4438683 w 12192000"/>
              <a:gd name="connsiteY807" fmla="*/ 3687893 h 4162697"/>
              <a:gd name="connsiteX808" fmla="*/ 4436491 w 12192000"/>
              <a:gd name="connsiteY808" fmla="*/ 3687893 h 4162697"/>
              <a:gd name="connsiteX809" fmla="*/ 4436491 w 12192000"/>
              <a:gd name="connsiteY809" fmla="*/ 3696076 h 4162697"/>
              <a:gd name="connsiteX810" fmla="*/ 4436491 w 12192000"/>
              <a:gd name="connsiteY810" fmla="*/ 3697245 h 4162697"/>
              <a:gd name="connsiteX811" fmla="*/ 4430738 w 12192000"/>
              <a:gd name="connsiteY811" fmla="*/ 3697245 h 4162697"/>
              <a:gd name="connsiteX812" fmla="*/ 4429916 w 12192000"/>
              <a:gd name="connsiteY812" fmla="*/ 3697245 h 4162697"/>
              <a:gd name="connsiteX813" fmla="*/ 4429916 w 12192000"/>
              <a:gd name="connsiteY813" fmla="*/ 3711565 h 4162697"/>
              <a:gd name="connsiteX814" fmla="*/ 4429916 w 12192000"/>
              <a:gd name="connsiteY814" fmla="*/ 3713610 h 4162697"/>
              <a:gd name="connsiteX815" fmla="*/ 4422245 w 12192000"/>
              <a:gd name="connsiteY815" fmla="*/ 3713610 h 4162697"/>
              <a:gd name="connsiteX816" fmla="*/ 4421149 w 12192000"/>
              <a:gd name="connsiteY816" fmla="*/ 3713610 h 4162697"/>
              <a:gd name="connsiteX817" fmla="*/ 4421149 w 12192000"/>
              <a:gd name="connsiteY817" fmla="*/ 3723838 h 4162697"/>
              <a:gd name="connsiteX818" fmla="*/ 4421149 w 12192000"/>
              <a:gd name="connsiteY818" fmla="*/ 3725299 h 4162697"/>
              <a:gd name="connsiteX819" fmla="*/ 4372931 w 12192000"/>
              <a:gd name="connsiteY819" fmla="*/ 3725299 h 4162697"/>
              <a:gd name="connsiteX820" fmla="*/ 4372931 w 12192000"/>
              <a:gd name="connsiteY820" fmla="*/ 3758029 h 4162697"/>
              <a:gd name="connsiteX821" fmla="*/ 4357589 w 12192000"/>
              <a:gd name="connsiteY821" fmla="*/ 3758029 h 4162697"/>
              <a:gd name="connsiteX822" fmla="*/ 4355398 w 12192000"/>
              <a:gd name="connsiteY822" fmla="*/ 3758029 h 4162697"/>
              <a:gd name="connsiteX823" fmla="*/ 4355398 w 12192000"/>
              <a:gd name="connsiteY823" fmla="*/ 3749847 h 4162697"/>
              <a:gd name="connsiteX824" fmla="*/ 4355398 w 12192000"/>
              <a:gd name="connsiteY824" fmla="*/ 3748678 h 4162697"/>
              <a:gd name="connsiteX825" fmla="*/ 4307180 w 12192000"/>
              <a:gd name="connsiteY825" fmla="*/ 3748678 h 4162697"/>
              <a:gd name="connsiteX826" fmla="*/ 4307180 w 12192000"/>
              <a:gd name="connsiteY826" fmla="*/ 3738449 h 4162697"/>
              <a:gd name="connsiteX827" fmla="*/ 4307180 w 12192000"/>
              <a:gd name="connsiteY827" fmla="*/ 3736988 h 4162697"/>
              <a:gd name="connsiteX828" fmla="*/ 4299508 w 12192000"/>
              <a:gd name="connsiteY828" fmla="*/ 3732897 h 4162697"/>
              <a:gd name="connsiteX829" fmla="*/ 4298413 w 12192000"/>
              <a:gd name="connsiteY829" fmla="*/ 3732312 h 4162697"/>
              <a:gd name="connsiteX830" fmla="*/ 4298413 w 12192000"/>
              <a:gd name="connsiteY830" fmla="*/ 3697245 h 4162697"/>
              <a:gd name="connsiteX831" fmla="*/ 4284989 w 12192000"/>
              <a:gd name="connsiteY831" fmla="*/ 3697245 h 4162697"/>
              <a:gd name="connsiteX832" fmla="*/ 4283071 w 12192000"/>
              <a:gd name="connsiteY832" fmla="*/ 3697245 h 4162697"/>
              <a:gd name="connsiteX833" fmla="*/ 4277317 w 12192000"/>
              <a:gd name="connsiteY833" fmla="*/ 3715656 h 4162697"/>
              <a:gd name="connsiteX834" fmla="*/ 4276496 w 12192000"/>
              <a:gd name="connsiteY834" fmla="*/ 3718286 h 4162697"/>
              <a:gd name="connsiteX835" fmla="*/ 4274577 w 12192000"/>
              <a:gd name="connsiteY835" fmla="*/ 3712149 h 4162697"/>
              <a:gd name="connsiteX836" fmla="*/ 4274303 w 12192000"/>
              <a:gd name="connsiteY836" fmla="*/ 3711272 h 4162697"/>
              <a:gd name="connsiteX837" fmla="*/ 4262797 w 12192000"/>
              <a:gd name="connsiteY837" fmla="*/ 3709227 h 4162697"/>
              <a:gd name="connsiteX838" fmla="*/ 4261153 w 12192000"/>
              <a:gd name="connsiteY838" fmla="*/ 3708934 h 4162697"/>
              <a:gd name="connsiteX839" fmla="*/ 4263345 w 12192000"/>
              <a:gd name="connsiteY839" fmla="*/ 3613084 h 4162697"/>
              <a:gd name="connsiteX840" fmla="*/ 4251839 w 12192000"/>
              <a:gd name="connsiteY840" fmla="*/ 3615129 h 4162697"/>
              <a:gd name="connsiteX841" fmla="*/ 4250195 w 12192000"/>
              <a:gd name="connsiteY841" fmla="*/ 3615421 h 4162697"/>
              <a:gd name="connsiteX842" fmla="*/ 4250195 w 12192000"/>
              <a:gd name="connsiteY842" fmla="*/ 3463464 h 4162697"/>
              <a:gd name="connsiteX843" fmla="*/ 4232934 w 12192000"/>
              <a:gd name="connsiteY843" fmla="*/ 3463464 h 4162697"/>
              <a:gd name="connsiteX844" fmla="*/ 4230469 w 12192000"/>
              <a:gd name="connsiteY844" fmla="*/ 3463464 h 4162697"/>
              <a:gd name="connsiteX845" fmla="*/ 4230469 w 12192000"/>
              <a:gd name="connsiteY845" fmla="*/ 3339560 h 4162697"/>
              <a:gd name="connsiteX846" fmla="*/ 4226635 w 12192000"/>
              <a:gd name="connsiteY846" fmla="*/ 3333423 h 4162697"/>
              <a:gd name="connsiteX847" fmla="*/ 4226086 w 12192000"/>
              <a:gd name="connsiteY847" fmla="*/ 3332546 h 4162697"/>
              <a:gd name="connsiteX848" fmla="*/ 4226086 w 12192000"/>
              <a:gd name="connsiteY848" fmla="*/ 3306830 h 4162697"/>
              <a:gd name="connsiteX849" fmla="*/ 4210743 w 12192000"/>
              <a:gd name="connsiteY849" fmla="*/ 3306830 h 4162697"/>
              <a:gd name="connsiteX850" fmla="*/ 4208552 w 12192000"/>
              <a:gd name="connsiteY850" fmla="*/ 3306830 h 4162697"/>
              <a:gd name="connsiteX851" fmla="*/ 4166909 w 12192000"/>
              <a:gd name="connsiteY851" fmla="*/ 3220331 h 4162697"/>
              <a:gd name="connsiteX852" fmla="*/ 4164718 w 12192000"/>
              <a:gd name="connsiteY852" fmla="*/ 2953820 h 4162697"/>
              <a:gd name="connsiteX853" fmla="*/ 4160333 w 12192000"/>
              <a:gd name="connsiteY853" fmla="*/ 3220331 h 4162697"/>
              <a:gd name="connsiteX854" fmla="*/ 4120883 w 12192000"/>
              <a:gd name="connsiteY854" fmla="*/ 3309167 h 4162697"/>
              <a:gd name="connsiteX855" fmla="*/ 4105541 w 12192000"/>
              <a:gd name="connsiteY855" fmla="*/ 3309167 h 4162697"/>
              <a:gd name="connsiteX856" fmla="*/ 4103349 w 12192000"/>
              <a:gd name="connsiteY856" fmla="*/ 3309167 h 4162697"/>
              <a:gd name="connsiteX857" fmla="*/ 4098965 w 12192000"/>
              <a:gd name="connsiteY857" fmla="*/ 3339560 h 4162697"/>
              <a:gd name="connsiteX858" fmla="*/ 4098965 w 12192000"/>
              <a:gd name="connsiteY858" fmla="*/ 3463464 h 4162697"/>
              <a:gd name="connsiteX859" fmla="*/ 4085541 w 12192000"/>
              <a:gd name="connsiteY859" fmla="*/ 3463464 h 4162697"/>
              <a:gd name="connsiteX860" fmla="*/ 4083623 w 12192000"/>
              <a:gd name="connsiteY860" fmla="*/ 3463464 h 4162697"/>
              <a:gd name="connsiteX861" fmla="*/ 4083623 w 12192000"/>
              <a:gd name="connsiteY861" fmla="*/ 3610746 h 4162697"/>
              <a:gd name="connsiteX862" fmla="*/ 4068281 w 12192000"/>
              <a:gd name="connsiteY862" fmla="*/ 3610746 h 4162697"/>
              <a:gd name="connsiteX863" fmla="*/ 4066089 w 12192000"/>
              <a:gd name="connsiteY863" fmla="*/ 3610746 h 4162697"/>
              <a:gd name="connsiteX864" fmla="*/ 4066089 w 12192000"/>
              <a:gd name="connsiteY864" fmla="*/ 3744001 h 4162697"/>
              <a:gd name="connsiteX865" fmla="*/ 4037597 w 12192000"/>
              <a:gd name="connsiteY865" fmla="*/ 3741663 h 4162697"/>
              <a:gd name="connsiteX866" fmla="*/ 4033762 w 12192000"/>
              <a:gd name="connsiteY866" fmla="*/ 3731436 h 4162697"/>
              <a:gd name="connsiteX867" fmla="*/ 4033213 w 12192000"/>
              <a:gd name="connsiteY867" fmla="*/ 3729974 h 4162697"/>
              <a:gd name="connsiteX868" fmla="*/ 4019790 w 12192000"/>
              <a:gd name="connsiteY868" fmla="*/ 3727929 h 4162697"/>
              <a:gd name="connsiteX869" fmla="*/ 4017871 w 12192000"/>
              <a:gd name="connsiteY869" fmla="*/ 3727637 h 4162697"/>
              <a:gd name="connsiteX870" fmla="*/ 4014036 w 12192000"/>
              <a:gd name="connsiteY870" fmla="*/ 3735819 h 4162697"/>
              <a:gd name="connsiteX871" fmla="*/ 4013488 w 12192000"/>
              <a:gd name="connsiteY871" fmla="*/ 3736988 h 4162697"/>
              <a:gd name="connsiteX872" fmla="*/ 3991571 w 12192000"/>
              <a:gd name="connsiteY872" fmla="*/ 3736988 h 4162697"/>
              <a:gd name="connsiteX873" fmla="*/ 3991571 w 12192000"/>
              <a:gd name="connsiteY873" fmla="*/ 3912324 h 4162697"/>
              <a:gd name="connsiteX874" fmla="*/ 3997394 w 12192000"/>
              <a:gd name="connsiteY874" fmla="*/ 3912324 h 4162697"/>
              <a:gd name="connsiteX875" fmla="*/ 3997394 w 12192000"/>
              <a:gd name="connsiteY875" fmla="*/ 3943696 h 4162697"/>
              <a:gd name="connsiteX876" fmla="*/ 3963016 w 12192000"/>
              <a:gd name="connsiteY876" fmla="*/ 3943696 h 4162697"/>
              <a:gd name="connsiteX877" fmla="*/ 3953402 w 12192000"/>
              <a:gd name="connsiteY877" fmla="*/ 3905359 h 4162697"/>
              <a:gd name="connsiteX878" fmla="*/ 3925078 w 12192000"/>
              <a:gd name="connsiteY878" fmla="*/ 3875820 h 4162697"/>
              <a:gd name="connsiteX879" fmla="*/ 3929899 w 12192000"/>
              <a:gd name="connsiteY879" fmla="*/ 3873306 h 4162697"/>
              <a:gd name="connsiteX880" fmla="*/ 3929899 w 12192000"/>
              <a:gd name="connsiteY880" fmla="*/ 3865764 h 4162697"/>
              <a:gd name="connsiteX881" fmla="*/ 3925078 w 12192000"/>
              <a:gd name="connsiteY881" fmla="*/ 3863250 h 4162697"/>
              <a:gd name="connsiteX882" fmla="*/ 3920257 w 12192000"/>
              <a:gd name="connsiteY882" fmla="*/ 3853194 h 4162697"/>
              <a:gd name="connsiteX883" fmla="*/ 3922668 w 12192000"/>
              <a:gd name="connsiteY883" fmla="*/ 3830569 h 4162697"/>
              <a:gd name="connsiteX884" fmla="*/ 3922668 w 12192000"/>
              <a:gd name="connsiteY884" fmla="*/ 3825541 h 4162697"/>
              <a:gd name="connsiteX885" fmla="*/ 3917847 w 12192000"/>
              <a:gd name="connsiteY885" fmla="*/ 3823027 h 4162697"/>
              <a:gd name="connsiteX886" fmla="*/ 3905793 w 12192000"/>
              <a:gd name="connsiteY886" fmla="*/ 3802916 h 4162697"/>
              <a:gd name="connsiteX887" fmla="*/ 3905793 w 12192000"/>
              <a:gd name="connsiteY887" fmla="*/ 3795374 h 4162697"/>
              <a:gd name="connsiteX888" fmla="*/ 3903383 w 12192000"/>
              <a:gd name="connsiteY888" fmla="*/ 3767720 h 4162697"/>
              <a:gd name="connsiteX889" fmla="*/ 3901274 w 12192000"/>
              <a:gd name="connsiteY889" fmla="*/ 3761122 h 4162697"/>
              <a:gd name="connsiteX890" fmla="*/ 3900972 w 12192000"/>
              <a:gd name="connsiteY890" fmla="*/ 3760178 h 4162697"/>
              <a:gd name="connsiteX891" fmla="*/ 3898863 w 12192000"/>
              <a:gd name="connsiteY891" fmla="*/ 3766777 h 4162697"/>
              <a:gd name="connsiteX892" fmla="*/ 3898562 w 12192000"/>
              <a:gd name="connsiteY892" fmla="*/ 3767720 h 4162697"/>
              <a:gd name="connsiteX893" fmla="*/ 3898562 w 12192000"/>
              <a:gd name="connsiteY893" fmla="*/ 3795374 h 4162697"/>
              <a:gd name="connsiteX894" fmla="*/ 3896151 w 12192000"/>
              <a:gd name="connsiteY894" fmla="*/ 3805429 h 4162697"/>
              <a:gd name="connsiteX895" fmla="*/ 3884098 w 12192000"/>
              <a:gd name="connsiteY895" fmla="*/ 3823027 h 4162697"/>
              <a:gd name="connsiteX896" fmla="*/ 3879277 w 12192000"/>
              <a:gd name="connsiteY896" fmla="*/ 3825541 h 4162697"/>
              <a:gd name="connsiteX897" fmla="*/ 3879277 w 12192000"/>
              <a:gd name="connsiteY897" fmla="*/ 3830569 h 4162697"/>
              <a:gd name="connsiteX898" fmla="*/ 3884098 w 12192000"/>
              <a:gd name="connsiteY898" fmla="*/ 3830569 h 4162697"/>
              <a:gd name="connsiteX899" fmla="*/ 3884098 w 12192000"/>
              <a:gd name="connsiteY899" fmla="*/ 3853194 h 4162697"/>
              <a:gd name="connsiteX900" fmla="*/ 3879277 w 12192000"/>
              <a:gd name="connsiteY900" fmla="*/ 3853194 h 4162697"/>
              <a:gd name="connsiteX901" fmla="*/ 3879277 w 12192000"/>
              <a:gd name="connsiteY901" fmla="*/ 3863250 h 4162697"/>
              <a:gd name="connsiteX902" fmla="*/ 3872046 w 12192000"/>
              <a:gd name="connsiteY902" fmla="*/ 3865764 h 4162697"/>
              <a:gd name="connsiteX903" fmla="*/ 3872046 w 12192000"/>
              <a:gd name="connsiteY903" fmla="*/ 3873306 h 4162697"/>
              <a:gd name="connsiteX904" fmla="*/ 3876867 w 12192000"/>
              <a:gd name="connsiteY904" fmla="*/ 3875820 h 4162697"/>
              <a:gd name="connsiteX905" fmla="*/ 3838299 w 12192000"/>
              <a:gd name="connsiteY905" fmla="*/ 3946210 h 4162697"/>
              <a:gd name="connsiteX906" fmla="*/ 3831067 w 12192000"/>
              <a:gd name="connsiteY906" fmla="*/ 3951238 h 4162697"/>
              <a:gd name="connsiteX907" fmla="*/ 3831067 w 12192000"/>
              <a:gd name="connsiteY907" fmla="*/ 3958780 h 4162697"/>
              <a:gd name="connsiteX908" fmla="*/ 3835888 w 12192000"/>
              <a:gd name="connsiteY908" fmla="*/ 3958780 h 4162697"/>
              <a:gd name="connsiteX909" fmla="*/ 3835888 w 12192000"/>
              <a:gd name="connsiteY909" fmla="*/ 3968836 h 4162697"/>
              <a:gd name="connsiteX910" fmla="*/ 3831067 w 12192000"/>
              <a:gd name="connsiteY910" fmla="*/ 3973864 h 4162697"/>
              <a:gd name="connsiteX911" fmla="*/ 3823836 w 12192000"/>
              <a:gd name="connsiteY911" fmla="*/ 3978891 h 4162697"/>
              <a:gd name="connsiteX912" fmla="*/ 3823836 w 12192000"/>
              <a:gd name="connsiteY912" fmla="*/ 3986433 h 4162697"/>
              <a:gd name="connsiteX913" fmla="*/ 3831067 w 12192000"/>
              <a:gd name="connsiteY913" fmla="*/ 3988948 h 4162697"/>
              <a:gd name="connsiteX914" fmla="*/ 3831067 w 12192000"/>
              <a:gd name="connsiteY914" fmla="*/ 4044254 h 4162697"/>
              <a:gd name="connsiteX915" fmla="*/ 3823836 w 12192000"/>
              <a:gd name="connsiteY915" fmla="*/ 4049282 h 4162697"/>
              <a:gd name="connsiteX916" fmla="*/ 3823836 w 12192000"/>
              <a:gd name="connsiteY916" fmla="*/ 4056823 h 4162697"/>
              <a:gd name="connsiteX917" fmla="*/ 3831067 w 12192000"/>
              <a:gd name="connsiteY917" fmla="*/ 4059338 h 4162697"/>
              <a:gd name="connsiteX918" fmla="*/ 3831067 w 12192000"/>
              <a:gd name="connsiteY918" fmla="*/ 4069394 h 4162697"/>
              <a:gd name="connsiteX919" fmla="*/ 3811783 w 12192000"/>
              <a:gd name="connsiteY919" fmla="*/ 4076936 h 4162697"/>
              <a:gd name="connsiteX920" fmla="*/ 3792499 w 12192000"/>
              <a:gd name="connsiteY920" fmla="*/ 4076936 h 4162697"/>
              <a:gd name="connsiteX921" fmla="*/ 3792499 w 12192000"/>
              <a:gd name="connsiteY921" fmla="*/ 3936154 h 4162697"/>
              <a:gd name="connsiteX922" fmla="*/ 3741878 w 12192000"/>
              <a:gd name="connsiteY922" fmla="*/ 3936154 h 4162697"/>
              <a:gd name="connsiteX923" fmla="*/ 3741878 w 12192000"/>
              <a:gd name="connsiteY923" fmla="*/ 3895932 h 4162697"/>
              <a:gd name="connsiteX924" fmla="*/ 3717772 w 12192000"/>
              <a:gd name="connsiteY924" fmla="*/ 3895932 h 4162697"/>
              <a:gd name="connsiteX925" fmla="*/ 3708130 w 12192000"/>
              <a:gd name="connsiteY925" fmla="*/ 3903473 h 4162697"/>
              <a:gd name="connsiteX926" fmla="*/ 3708130 w 12192000"/>
              <a:gd name="connsiteY926" fmla="*/ 3916043 h 4162697"/>
              <a:gd name="connsiteX927" fmla="*/ 3696078 w 12192000"/>
              <a:gd name="connsiteY927" fmla="*/ 3916043 h 4162697"/>
              <a:gd name="connsiteX928" fmla="*/ 3681615 w 12192000"/>
              <a:gd name="connsiteY928" fmla="*/ 3923585 h 4162697"/>
              <a:gd name="connsiteX929" fmla="*/ 3681615 w 12192000"/>
              <a:gd name="connsiteY929" fmla="*/ 3936154 h 4162697"/>
              <a:gd name="connsiteX930" fmla="*/ 3667151 w 12192000"/>
              <a:gd name="connsiteY930" fmla="*/ 3936154 h 4162697"/>
              <a:gd name="connsiteX931" fmla="*/ 3667151 w 12192000"/>
              <a:gd name="connsiteY931" fmla="*/ 4071907 h 4162697"/>
              <a:gd name="connsiteX932" fmla="*/ 3650278 w 12192000"/>
              <a:gd name="connsiteY932" fmla="*/ 4071907 h 4162697"/>
              <a:gd name="connsiteX933" fmla="*/ 3650278 w 12192000"/>
              <a:gd name="connsiteY933" fmla="*/ 3735038 h 4162697"/>
              <a:gd name="connsiteX934" fmla="*/ 3643046 w 12192000"/>
              <a:gd name="connsiteY934" fmla="*/ 3727497 h 4162697"/>
              <a:gd name="connsiteX935" fmla="*/ 3602068 w 12192000"/>
              <a:gd name="connsiteY935" fmla="*/ 3714927 h 4162697"/>
              <a:gd name="connsiteX936" fmla="*/ 3486362 w 12192000"/>
              <a:gd name="connsiteY936" fmla="*/ 3735038 h 4162697"/>
              <a:gd name="connsiteX937" fmla="*/ 3459847 w 12192000"/>
              <a:gd name="connsiteY937" fmla="*/ 3747609 h 4162697"/>
              <a:gd name="connsiteX938" fmla="*/ 3459847 w 12192000"/>
              <a:gd name="connsiteY938" fmla="*/ 3928612 h 4162697"/>
              <a:gd name="connsiteX939" fmla="*/ 3365837 w 12192000"/>
              <a:gd name="connsiteY939" fmla="*/ 3928612 h 4162697"/>
              <a:gd name="connsiteX940" fmla="*/ 3315215 w 12192000"/>
              <a:gd name="connsiteY940" fmla="*/ 3943696 h 4162697"/>
              <a:gd name="connsiteX941" fmla="*/ 3315215 w 12192000"/>
              <a:gd name="connsiteY941" fmla="*/ 4056823 h 4162697"/>
              <a:gd name="connsiteX942" fmla="*/ 3298341 w 12192000"/>
              <a:gd name="connsiteY942" fmla="*/ 4056823 h 4162697"/>
              <a:gd name="connsiteX943" fmla="*/ 3298341 w 12192000"/>
              <a:gd name="connsiteY943" fmla="*/ 4049282 h 4162697"/>
              <a:gd name="connsiteX944" fmla="*/ 3279057 w 12192000"/>
              <a:gd name="connsiteY944" fmla="*/ 4049282 h 4162697"/>
              <a:gd name="connsiteX945" fmla="*/ 3279057 w 12192000"/>
              <a:gd name="connsiteY945" fmla="*/ 4041740 h 4162697"/>
              <a:gd name="connsiteX946" fmla="*/ 3213973 w 12192000"/>
              <a:gd name="connsiteY946" fmla="*/ 4041740 h 4162697"/>
              <a:gd name="connsiteX947" fmla="*/ 3213973 w 12192000"/>
              <a:gd name="connsiteY947" fmla="*/ 4029170 h 4162697"/>
              <a:gd name="connsiteX948" fmla="*/ 3112731 w 12192000"/>
              <a:gd name="connsiteY948" fmla="*/ 4029170 h 4162697"/>
              <a:gd name="connsiteX949" fmla="*/ 3112731 w 12192000"/>
              <a:gd name="connsiteY949" fmla="*/ 4049282 h 4162697"/>
              <a:gd name="connsiteX950" fmla="*/ 3064521 w 12192000"/>
              <a:gd name="connsiteY950" fmla="*/ 4049282 h 4162697"/>
              <a:gd name="connsiteX951" fmla="*/ 3064521 w 12192000"/>
              <a:gd name="connsiteY951" fmla="*/ 4084477 h 4162697"/>
              <a:gd name="connsiteX952" fmla="*/ 3021071 w 12192000"/>
              <a:gd name="connsiteY952" fmla="*/ 4088054 h 4162697"/>
              <a:gd name="connsiteX953" fmla="*/ 2977976 w 12192000"/>
              <a:gd name="connsiteY953" fmla="*/ 4162697 h 4162697"/>
              <a:gd name="connsiteX954" fmla="*/ 0 w 12192000"/>
              <a:gd name="connsiteY954" fmla="*/ 4162697 h 4162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</a:cxnLst>
            <a:rect l="l" t="t" r="r" b="b"/>
            <a:pathLst>
              <a:path w="12192000" h="4162697">
                <a:moveTo>
                  <a:pt x="0" y="0"/>
                </a:moveTo>
                <a:lnTo>
                  <a:pt x="12192000" y="0"/>
                </a:lnTo>
                <a:lnTo>
                  <a:pt x="12192000" y="4162697"/>
                </a:lnTo>
                <a:lnTo>
                  <a:pt x="9377368" y="4162697"/>
                </a:lnTo>
                <a:lnTo>
                  <a:pt x="9303751" y="4035188"/>
                </a:lnTo>
                <a:cubicBezTo>
                  <a:pt x="9303751" y="4042400"/>
                  <a:pt x="9303751" y="4049612"/>
                  <a:pt x="9303751" y="4056824"/>
                </a:cubicBezTo>
                <a:cubicBezTo>
                  <a:pt x="9298930" y="4056824"/>
                  <a:pt x="9291699" y="4056824"/>
                  <a:pt x="9286877" y="4056824"/>
                </a:cubicBezTo>
                <a:cubicBezTo>
                  <a:pt x="9286877" y="4054311"/>
                  <a:pt x="9286877" y="4051797"/>
                  <a:pt x="9286877" y="4049282"/>
                </a:cubicBezTo>
                <a:cubicBezTo>
                  <a:pt x="9279646" y="4049282"/>
                  <a:pt x="9272414" y="4049282"/>
                  <a:pt x="9267593" y="4049282"/>
                </a:cubicBezTo>
                <a:cubicBezTo>
                  <a:pt x="9267593" y="4046769"/>
                  <a:pt x="9267593" y="4044255"/>
                  <a:pt x="9267593" y="4041741"/>
                </a:cubicBezTo>
                <a:cubicBezTo>
                  <a:pt x="9245899" y="4041741"/>
                  <a:pt x="9224204" y="4041741"/>
                  <a:pt x="9202509" y="4041741"/>
                </a:cubicBezTo>
                <a:cubicBezTo>
                  <a:pt x="9202509" y="4036713"/>
                  <a:pt x="9202509" y="4034199"/>
                  <a:pt x="9202509" y="4029171"/>
                </a:cubicBezTo>
                <a:cubicBezTo>
                  <a:pt x="9168763" y="4029171"/>
                  <a:pt x="9135015" y="4029171"/>
                  <a:pt x="9101267" y="4029171"/>
                </a:cubicBezTo>
                <a:cubicBezTo>
                  <a:pt x="9101267" y="4036713"/>
                  <a:pt x="9101267" y="4041741"/>
                  <a:pt x="9101267" y="4049282"/>
                </a:cubicBezTo>
                <a:cubicBezTo>
                  <a:pt x="9086804" y="4049282"/>
                  <a:pt x="9069930" y="4049282"/>
                  <a:pt x="9053057" y="4049282"/>
                </a:cubicBezTo>
                <a:cubicBezTo>
                  <a:pt x="9053057" y="4061853"/>
                  <a:pt x="9053057" y="4071908"/>
                  <a:pt x="9053057" y="4084478"/>
                </a:cubicBezTo>
                <a:cubicBezTo>
                  <a:pt x="9021720" y="4086992"/>
                  <a:pt x="8992794" y="4089506"/>
                  <a:pt x="8961457" y="4092020"/>
                </a:cubicBezTo>
                <a:cubicBezTo>
                  <a:pt x="8961457" y="4079450"/>
                  <a:pt x="8961457" y="4069395"/>
                  <a:pt x="8961457" y="4056824"/>
                </a:cubicBezTo>
                <a:cubicBezTo>
                  <a:pt x="8956636" y="4056824"/>
                  <a:pt x="8951815" y="4056824"/>
                  <a:pt x="8946994" y="4056824"/>
                </a:cubicBezTo>
                <a:cubicBezTo>
                  <a:pt x="8946994" y="4049282"/>
                  <a:pt x="8946994" y="4041741"/>
                  <a:pt x="8946994" y="4034199"/>
                </a:cubicBezTo>
                <a:cubicBezTo>
                  <a:pt x="8944584" y="4034199"/>
                  <a:pt x="8942173" y="4034199"/>
                  <a:pt x="8939763" y="4034199"/>
                </a:cubicBezTo>
                <a:cubicBezTo>
                  <a:pt x="8939763" y="4016602"/>
                  <a:pt x="8939763" y="4001518"/>
                  <a:pt x="8939763" y="3986434"/>
                </a:cubicBezTo>
                <a:cubicBezTo>
                  <a:pt x="8937352" y="3986434"/>
                  <a:pt x="8934942" y="3986434"/>
                  <a:pt x="8932531" y="3986434"/>
                </a:cubicBezTo>
                <a:cubicBezTo>
                  <a:pt x="8932531" y="3973865"/>
                  <a:pt x="8932531" y="3958781"/>
                  <a:pt x="8932531" y="3946211"/>
                </a:cubicBezTo>
                <a:cubicBezTo>
                  <a:pt x="8927710" y="3946211"/>
                  <a:pt x="8922888" y="3946211"/>
                  <a:pt x="8918067" y="3946211"/>
                </a:cubicBezTo>
                <a:cubicBezTo>
                  <a:pt x="8918067" y="3946224"/>
                  <a:pt x="8918067" y="3948731"/>
                  <a:pt x="8918067" y="3951239"/>
                </a:cubicBezTo>
                <a:cubicBezTo>
                  <a:pt x="8898783" y="3941183"/>
                  <a:pt x="8881909" y="3931127"/>
                  <a:pt x="8862625" y="3921071"/>
                </a:cubicBezTo>
                <a:cubicBezTo>
                  <a:pt x="8860215" y="3913529"/>
                  <a:pt x="8860215" y="3905987"/>
                  <a:pt x="8857804" y="3898446"/>
                </a:cubicBezTo>
                <a:cubicBezTo>
                  <a:pt x="8857804" y="3905987"/>
                  <a:pt x="8857804" y="3913529"/>
                  <a:pt x="8855394" y="3921071"/>
                </a:cubicBezTo>
                <a:cubicBezTo>
                  <a:pt x="8838520" y="3928613"/>
                  <a:pt x="8819236" y="3938669"/>
                  <a:pt x="8802363" y="3943697"/>
                </a:cubicBezTo>
                <a:cubicBezTo>
                  <a:pt x="8795131" y="3943697"/>
                  <a:pt x="8790310" y="3943697"/>
                  <a:pt x="8785489" y="3943697"/>
                </a:cubicBezTo>
                <a:cubicBezTo>
                  <a:pt x="8785489" y="3958781"/>
                  <a:pt x="8785489" y="3971350"/>
                  <a:pt x="8785489" y="3986434"/>
                </a:cubicBezTo>
                <a:cubicBezTo>
                  <a:pt x="8783079" y="3986434"/>
                  <a:pt x="8780668" y="3986434"/>
                  <a:pt x="8778257" y="3986434"/>
                </a:cubicBezTo>
                <a:cubicBezTo>
                  <a:pt x="8778257" y="4001518"/>
                  <a:pt x="8778257" y="4014087"/>
                  <a:pt x="8778257" y="4029171"/>
                </a:cubicBezTo>
                <a:lnTo>
                  <a:pt x="8768615" y="4029171"/>
                </a:lnTo>
                <a:cubicBezTo>
                  <a:pt x="8768615" y="4039227"/>
                  <a:pt x="8768615" y="4049282"/>
                  <a:pt x="8768615" y="4061853"/>
                </a:cubicBezTo>
                <a:cubicBezTo>
                  <a:pt x="8756563" y="4061853"/>
                  <a:pt x="8744510" y="4061853"/>
                  <a:pt x="8732458" y="4061853"/>
                </a:cubicBezTo>
                <a:cubicBezTo>
                  <a:pt x="8732458" y="4064366"/>
                  <a:pt x="8732458" y="4066881"/>
                  <a:pt x="8732458" y="4069395"/>
                </a:cubicBezTo>
                <a:cubicBezTo>
                  <a:pt x="8698709" y="4064366"/>
                  <a:pt x="8698709" y="4064366"/>
                  <a:pt x="8698709" y="4064366"/>
                </a:cubicBezTo>
                <a:cubicBezTo>
                  <a:pt x="8698709" y="3893418"/>
                  <a:pt x="8698709" y="3893418"/>
                  <a:pt x="8698709" y="3893418"/>
                </a:cubicBezTo>
                <a:lnTo>
                  <a:pt x="8683946" y="3893418"/>
                </a:lnTo>
                <a:cubicBezTo>
                  <a:pt x="8681836" y="3893418"/>
                  <a:pt x="8681836" y="3893418"/>
                  <a:pt x="8681836" y="3893418"/>
                </a:cubicBezTo>
                <a:lnTo>
                  <a:pt x="8664962" y="3902216"/>
                </a:lnTo>
                <a:cubicBezTo>
                  <a:pt x="8662552" y="3903474"/>
                  <a:pt x="8662552" y="3903474"/>
                  <a:pt x="8662552" y="3903474"/>
                </a:cubicBezTo>
                <a:lnTo>
                  <a:pt x="8662552" y="3894675"/>
                </a:lnTo>
                <a:cubicBezTo>
                  <a:pt x="8662552" y="3893418"/>
                  <a:pt x="8662552" y="3893418"/>
                  <a:pt x="8657731" y="3893418"/>
                </a:cubicBezTo>
                <a:lnTo>
                  <a:pt x="8651403" y="3897817"/>
                </a:lnTo>
                <a:cubicBezTo>
                  <a:pt x="8650499" y="3898446"/>
                  <a:pt x="8650499" y="3898446"/>
                  <a:pt x="8650499" y="3898446"/>
                </a:cubicBezTo>
                <a:cubicBezTo>
                  <a:pt x="8650499" y="3991462"/>
                  <a:pt x="8650499" y="3991462"/>
                  <a:pt x="8650499" y="3991462"/>
                </a:cubicBezTo>
                <a:lnTo>
                  <a:pt x="8633626" y="3991462"/>
                </a:lnTo>
                <a:cubicBezTo>
                  <a:pt x="8631215" y="3991462"/>
                  <a:pt x="8631215" y="3991462"/>
                  <a:pt x="8631215" y="3991462"/>
                </a:cubicBezTo>
                <a:cubicBezTo>
                  <a:pt x="8631215" y="3848167"/>
                  <a:pt x="8631215" y="3848167"/>
                  <a:pt x="8631215" y="3848167"/>
                </a:cubicBezTo>
                <a:lnTo>
                  <a:pt x="8620669" y="3848167"/>
                </a:lnTo>
                <a:cubicBezTo>
                  <a:pt x="8619163" y="3848167"/>
                  <a:pt x="8619163" y="3848167"/>
                  <a:pt x="8619163" y="3848167"/>
                </a:cubicBezTo>
                <a:cubicBezTo>
                  <a:pt x="8619163" y="3750123"/>
                  <a:pt x="8619163" y="3750123"/>
                  <a:pt x="8619163" y="3750123"/>
                </a:cubicBezTo>
                <a:cubicBezTo>
                  <a:pt x="8578184" y="3750123"/>
                  <a:pt x="8578184" y="3750123"/>
                  <a:pt x="8578184" y="3750123"/>
                </a:cubicBezTo>
                <a:lnTo>
                  <a:pt x="8578184" y="3736925"/>
                </a:lnTo>
                <a:cubicBezTo>
                  <a:pt x="8578184" y="3735039"/>
                  <a:pt x="8578184" y="3735039"/>
                  <a:pt x="8578184" y="3735039"/>
                </a:cubicBezTo>
                <a:cubicBezTo>
                  <a:pt x="8537204" y="3735039"/>
                  <a:pt x="8537204" y="3735039"/>
                  <a:pt x="8537204" y="3735039"/>
                </a:cubicBezTo>
                <a:lnTo>
                  <a:pt x="8522441" y="3748238"/>
                </a:lnTo>
                <a:cubicBezTo>
                  <a:pt x="8520331" y="3750123"/>
                  <a:pt x="8520331" y="3750123"/>
                  <a:pt x="8520331" y="3750123"/>
                </a:cubicBezTo>
                <a:cubicBezTo>
                  <a:pt x="8488994" y="3750123"/>
                  <a:pt x="8488994" y="3750123"/>
                  <a:pt x="8488994" y="3750123"/>
                </a:cubicBezTo>
                <a:cubicBezTo>
                  <a:pt x="8464889" y="3762692"/>
                  <a:pt x="8464889" y="3762692"/>
                  <a:pt x="8464889" y="3762692"/>
                </a:cubicBezTo>
                <a:cubicBezTo>
                  <a:pt x="8464889" y="3853195"/>
                  <a:pt x="8464889" y="3853195"/>
                  <a:pt x="8464889" y="3853195"/>
                </a:cubicBezTo>
                <a:lnTo>
                  <a:pt x="8448015" y="3853195"/>
                </a:lnTo>
                <a:cubicBezTo>
                  <a:pt x="8445605" y="3853195"/>
                  <a:pt x="8445605" y="3853195"/>
                  <a:pt x="8445605" y="3853195"/>
                </a:cubicBezTo>
                <a:cubicBezTo>
                  <a:pt x="8445605" y="3772749"/>
                  <a:pt x="8445605" y="3772749"/>
                  <a:pt x="8445605" y="3772749"/>
                </a:cubicBezTo>
                <a:cubicBezTo>
                  <a:pt x="8337131" y="3772749"/>
                  <a:pt x="8337131" y="3772749"/>
                  <a:pt x="8337131" y="3772749"/>
                </a:cubicBezTo>
                <a:cubicBezTo>
                  <a:pt x="8337131" y="3833084"/>
                  <a:pt x="8337131" y="3833084"/>
                  <a:pt x="8332310" y="3833084"/>
                </a:cubicBezTo>
                <a:lnTo>
                  <a:pt x="8332310" y="3824284"/>
                </a:lnTo>
                <a:cubicBezTo>
                  <a:pt x="8332310" y="3823028"/>
                  <a:pt x="8332310" y="3823028"/>
                  <a:pt x="8332310" y="3823028"/>
                </a:cubicBezTo>
                <a:lnTo>
                  <a:pt x="8319655" y="3823028"/>
                </a:lnTo>
                <a:cubicBezTo>
                  <a:pt x="8317847" y="3823028"/>
                  <a:pt x="8317847" y="3823028"/>
                  <a:pt x="8317847" y="3823028"/>
                </a:cubicBezTo>
                <a:lnTo>
                  <a:pt x="8317847" y="3831826"/>
                </a:lnTo>
                <a:cubicBezTo>
                  <a:pt x="8317847" y="3833084"/>
                  <a:pt x="8317847" y="3833084"/>
                  <a:pt x="8317847" y="3833084"/>
                </a:cubicBezTo>
                <a:lnTo>
                  <a:pt x="8307301" y="3833084"/>
                </a:lnTo>
                <a:cubicBezTo>
                  <a:pt x="8305794" y="3833084"/>
                  <a:pt x="8305794" y="3833084"/>
                  <a:pt x="8305794" y="3833084"/>
                </a:cubicBezTo>
                <a:lnTo>
                  <a:pt x="8305794" y="3841882"/>
                </a:lnTo>
                <a:cubicBezTo>
                  <a:pt x="8305794" y="3843139"/>
                  <a:pt x="8305794" y="3843139"/>
                  <a:pt x="8305794" y="3843139"/>
                </a:cubicBezTo>
                <a:cubicBezTo>
                  <a:pt x="8279279" y="3843139"/>
                  <a:pt x="8279279" y="3843139"/>
                  <a:pt x="8279279" y="3843139"/>
                </a:cubicBezTo>
                <a:lnTo>
                  <a:pt x="8279279" y="3829941"/>
                </a:lnTo>
                <a:cubicBezTo>
                  <a:pt x="8279279" y="3828055"/>
                  <a:pt x="8279279" y="3828055"/>
                  <a:pt x="8279279" y="3828055"/>
                </a:cubicBezTo>
                <a:lnTo>
                  <a:pt x="8266624" y="3828055"/>
                </a:lnTo>
                <a:cubicBezTo>
                  <a:pt x="8264816" y="3828055"/>
                  <a:pt x="8264816" y="3828055"/>
                  <a:pt x="8264816" y="3828055"/>
                </a:cubicBezTo>
                <a:lnTo>
                  <a:pt x="8264816" y="3821456"/>
                </a:lnTo>
                <a:cubicBezTo>
                  <a:pt x="8264816" y="3820513"/>
                  <a:pt x="8264816" y="3820513"/>
                  <a:pt x="8264816" y="3820513"/>
                </a:cubicBezTo>
                <a:lnTo>
                  <a:pt x="8247942" y="3820513"/>
                </a:lnTo>
                <a:cubicBezTo>
                  <a:pt x="8245532" y="3820513"/>
                  <a:pt x="8245532" y="3820513"/>
                  <a:pt x="8245532" y="3820513"/>
                </a:cubicBezTo>
                <a:lnTo>
                  <a:pt x="8245532" y="3827113"/>
                </a:lnTo>
                <a:cubicBezTo>
                  <a:pt x="8245532" y="3828055"/>
                  <a:pt x="8245532" y="3828055"/>
                  <a:pt x="8245532" y="3828055"/>
                </a:cubicBezTo>
                <a:lnTo>
                  <a:pt x="8239204" y="3828055"/>
                </a:lnTo>
                <a:cubicBezTo>
                  <a:pt x="8238300" y="3828055"/>
                  <a:pt x="8238300" y="3828055"/>
                  <a:pt x="8238300" y="3828055"/>
                </a:cubicBezTo>
                <a:lnTo>
                  <a:pt x="8238300" y="3836855"/>
                </a:lnTo>
                <a:cubicBezTo>
                  <a:pt x="8238300" y="3838111"/>
                  <a:pt x="8238300" y="3838111"/>
                  <a:pt x="8238300" y="3838111"/>
                </a:cubicBezTo>
                <a:cubicBezTo>
                  <a:pt x="8206963" y="3848167"/>
                  <a:pt x="8206963" y="3848167"/>
                  <a:pt x="8206963" y="3848167"/>
                </a:cubicBezTo>
                <a:lnTo>
                  <a:pt x="8206963" y="3859166"/>
                </a:lnTo>
                <a:cubicBezTo>
                  <a:pt x="8206963" y="3860737"/>
                  <a:pt x="8206963" y="3860737"/>
                  <a:pt x="8206963" y="3860737"/>
                </a:cubicBezTo>
                <a:cubicBezTo>
                  <a:pt x="8180448" y="3860737"/>
                  <a:pt x="8180448" y="3860737"/>
                  <a:pt x="8182858" y="3853195"/>
                </a:cubicBezTo>
                <a:lnTo>
                  <a:pt x="8172312" y="3844396"/>
                </a:lnTo>
                <a:cubicBezTo>
                  <a:pt x="8170806" y="3843139"/>
                  <a:pt x="8170806" y="3843139"/>
                  <a:pt x="8170806" y="3843139"/>
                </a:cubicBezTo>
                <a:cubicBezTo>
                  <a:pt x="8170806" y="3805429"/>
                  <a:pt x="8170806" y="3805429"/>
                  <a:pt x="8170806" y="3805429"/>
                </a:cubicBezTo>
                <a:lnTo>
                  <a:pt x="8162368" y="3805429"/>
                </a:lnTo>
                <a:cubicBezTo>
                  <a:pt x="8161164" y="3805429"/>
                  <a:pt x="8161164" y="3805429"/>
                  <a:pt x="8161164" y="3810458"/>
                </a:cubicBezTo>
                <a:lnTo>
                  <a:pt x="8150617" y="3810458"/>
                </a:lnTo>
                <a:cubicBezTo>
                  <a:pt x="8149110" y="3810458"/>
                  <a:pt x="8149110" y="3810458"/>
                  <a:pt x="8149110" y="3805429"/>
                </a:cubicBezTo>
                <a:lnTo>
                  <a:pt x="8140674" y="3805429"/>
                </a:lnTo>
                <a:cubicBezTo>
                  <a:pt x="8139468" y="3805429"/>
                  <a:pt x="8139468" y="3805429"/>
                  <a:pt x="8139468" y="3805429"/>
                </a:cubicBezTo>
                <a:cubicBezTo>
                  <a:pt x="8139468" y="3838111"/>
                  <a:pt x="8139468" y="3838111"/>
                  <a:pt x="8139468" y="3838111"/>
                </a:cubicBezTo>
                <a:lnTo>
                  <a:pt x="8126813" y="3838111"/>
                </a:lnTo>
                <a:cubicBezTo>
                  <a:pt x="8125005" y="3838111"/>
                  <a:pt x="8125005" y="3838111"/>
                  <a:pt x="8125005" y="3838111"/>
                </a:cubicBezTo>
                <a:lnTo>
                  <a:pt x="8116569" y="3833712"/>
                </a:lnTo>
                <a:cubicBezTo>
                  <a:pt x="8115363" y="3833084"/>
                  <a:pt x="8115363" y="3833084"/>
                  <a:pt x="8115363" y="3833084"/>
                </a:cubicBezTo>
                <a:lnTo>
                  <a:pt x="8104817" y="3837483"/>
                </a:lnTo>
                <a:cubicBezTo>
                  <a:pt x="8103310" y="3838111"/>
                  <a:pt x="8103310" y="3838111"/>
                  <a:pt x="8103310" y="3838111"/>
                </a:cubicBezTo>
                <a:lnTo>
                  <a:pt x="8103310" y="3855708"/>
                </a:lnTo>
                <a:cubicBezTo>
                  <a:pt x="8103310" y="3858223"/>
                  <a:pt x="8103310" y="3858223"/>
                  <a:pt x="8098489" y="3858223"/>
                </a:cubicBezTo>
                <a:lnTo>
                  <a:pt x="8098489" y="3849424"/>
                </a:lnTo>
                <a:cubicBezTo>
                  <a:pt x="8098489" y="3848167"/>
                  <a:pt x="8098489" y="3848167"/>
                  <a:pt x="8098489" y="3848167"/>
                </a:cubicBezTo>
                <a:lnTo>
                  <a:pt x="8090053" y="3848167"/>
                </a:lnTo>
                <a:cubicBezTo>
                  <a:pt x="8088847" y="3848167"/>
                  <a:pt x="8088847" y="3848167"/>
                  <a:pt x="8088847" y="3848167"/>
                </a:cubicBezTo>
                <a:cubicBezTo>
                  <a:pt x="8088847" y="3898446"/>
                  <a:pt x="8088847" y="3898446"/>
                  <a:pt x="8086437" y="3898446"/>
                </a:cubicBezTo>
                <a:lnTo>
                  <a:pt x="8086437" y="3916044"/>
                </a:lnTo>
                <a:cubicBezTo>
                  <a:pt x="8086437" y="3918558"/>
                  <a:pt x="8086437" y="3918558"/>
                  <a:pt x="8086437" y="3918558"/>
                </a:cubicBezTo>
                <a:lnTo>
                  <a:pt x="8078001" y="3918558"/>
                </a:lnTo>
                <a:cubicBezTo>
                  <a:pt x="8076795" y="3918558"/>
                  <a:pt x="8076795" y="3918558"/>
                  <a:pt x="8076795" y="3918558"/>
                </a:cubicBezTo>
                <a:cubicBezTo>
                  <a:pt x="8076795" y="4044255"/>
                  <a:pt x="8076795" y="4044255"/>
                  <a:pt x="8076795" y="4044255"/>
                </a:cubicBezTo>
                <a:lnTo>
                  <a:pt x="8064140" y="4044255"/>
                </a:lnTo>
                <a:cubicBezTo>
                  <a:pt x="8062332" y="4044255"/>
                  <a:pt x="8062332" y="4044255"/>
                  <a:pt x="8062332" y="4044255"/>
                </a:cubicBezTo>
                <a:lnTo>
                  <a:pt x="8062332" y="4053053"/>
                </a:lnTo>
                <a:cubicBezTo>
                  <a:pt x="8062332" y="4054311"/>
                  <a:pt x="8062332" y="4054311"/>
                  <a:pt x="8062332" y="4054311"/>
                </a:cubicBezTo>
                <a:cubicBezTo>
                  <a:pt x="8040637" y="4054311"/>
                  <a:pt x="8040637" y="4054311"/>
                  <a:pt x="8040637" y="4056824"/>
                </a:cubicBezTo>
                <a:lnTo>
                  <a:pt x="8032200" y="4056824"/>
                </a:lnTo>
                <a:cubicBezTo>
                  <a:pt x="8030995" y="4056824"/>
                  <a:pt x="8030995" y="4056824"/>
                  <a:pt x="8030995" y="4056824"/>
                </a:cubicBezTo>
                <a:cubicBezTo>
                  <a:pt x="8030995" y="4081964"/>
                  <a:pt x="8030995" y="4081964"/>
                  <a:pt x="8035816" y="4081964"/>
                </a:cubicBezTo>
                <a:cubicBezTo>
                  <a:pt x="8035816" y="4104590"/>
                  <a:pt x="8035816" y="4104590"/>
                  <a:pt x="8035816" y="4104590"/>
                </a:cubicBezTo>
                <a:lnTo>
                  <a:pt x="8021051" y="4113389"/>
                </a:lnTo>
                <a:cubicBezTo>
                  <a:pt x="8018942" y="4114645"/>
                  <a:pt x="8018942" y="4114645"/>
                  <a:pt x="8018942" y="4114645"/>
                </a:cubicBezTo>
                <a:lnTo>
                  <a:pt x="8018942" y="4130044"/>
                </a:lnTo>
                <a:cubicBezTo>
                  <a:pt x="8018942" y="4132243"/>
                  <a:pt x="8018942" y="4132243"/>
                  <a:pt x="8018942" y="4132243"/>
                </a:cubicBezTo>
                <a:lnTo>
                  <a:pt x="8006288" y="4132243"/>
                </a:lnTo>
                <a:cubicBezTo>
                  <a:pt x="8004479" y="4132243"/>
                  <a:pt x="8004479" y="4132243"/>
                  <a:pt x="8004479" y="4132243"/>
                </a:cubicBezTo>
                <a:lnTo>
                  <a:pt x="8004479" y="4116845"/>
                </a:lnTo>
                <a:cubicBezTo>
                  <a:pt x="8004479" y="4114645"/>
                  <a:pt x="8004479" y="4114645"/>
                  <a:pt x="8004479" y="4114645"/>
                </a:cubicBezTo>
                <a:lnTo>
                  <a:pt x="7991823" y="4114645"/>
                </a:lnTo>
                <a:cubicBezTo>
                  <a:pt x="7990016" y="4114645"/>
                  <a:pt x="7990016" y="4114645"/>
                  <a:pt x="7990016" y="4109618"/>
                </a:cubicBezTo>
                <a:lnTo>
                  <a:pt x="7975252" y="4109618"/>
                </a:lnTo>
                <a:cubicBezTo>
                  <a:pt x="7973143" y="4109618"/>
                  <a:pt x="7973143" y="4109618"/>
                  <a:pt x="7973143" y="4109618"/>
                </a:cubicBezTo>
                <a:cubicBezTo>
                  <a:pt x="7973143" y="4049282"/>
                  <a:pt x="7973143" y="4049282"/>
                  <a:pt x="7973143" y="4049282"/>
                </a:cubicBezTo>
                <a:lnTo>
                  <a:pt x="7977964" y="4044255"/>
                </a:lnTo>
                <a:lnTo>
                  <a:pt x="7977964" y="4031057"/>
                </a:lnTo>
                <a:cubicBezTo>
                  <a:pt x="7977964" y="4029171"/>
                  <a:pt x="7977964" y="4029171"/>
                  <a:pt x="7973143" y="4029171"/>
                </a:cubicBezTo>
                <a:lnTo>
                  <a:pt x="7973143" y="4022572"/>
                </a:lnTo>
                <a:cubicBezTo>
                  <a:pt x="7973143" y="4021629"/>
                  <a:pt x="7973143" y="4021629"/>
                  <a:pt x="7977964" y="4021629"/>
                </a:cubicBezTo>
                <a:lnTo>
                  <a:pt x="7977964" y="4004032"/>
                </a:lnTo>
                <a:cubicBezTo>
                  <a:pt x="7977964" y="4001518"/>
                  <a:pt x="7977964" y="4001518"/>
                  <a:pt x="7977964" y="4001518"/>
                </a:cubicBezTo>
                <a:cubicBezTo>
                  <a:pt x="7956269" y="4001518"/>
                  <a:pt x="7956269" y="4001518"/>
                  <a:pt x="7956269" y="4001518"/>
                </a:cubicBezTo>
                <a:lnTo>
                  <a:pt x="7956269" y="3990520"/>
                </a:lnTo>
                <a:cubicBezTo>
                  <a:pt x="7956269" y="3988948"/>
                  <a:pt x="7956269" y="3988948"/>
                  <a:pt x="7956269" y="3988948"/>
                </a:cubicBezTo>
                <a:cubicBezTo>
                  <a:pt x="7915289" y="3988948"/>
                  <a:pt x="7915289" y="3988948"/>
                  <a:pt x="7915289" y="3988948"/>
                </a:cubicBezTo>
                <a:lnTo>
                  <a:pt x="7915289" y="4004346"/>
                </a:lnTo>
                <a:cubicBezTo>
                  <a:pt x="7915289" y="4006545"/>
                  <a:pt x="7915289" y="4006545"/>
                  <a:pt x="7915289" y="4006545"/>
                </a:cubicBezTo>
                <a:lnTo>
                  <a:pt x="7898416" y="4006545"/>
                </a:lnTo>
                <a:cubicBezTo>
                  <a:pt x="7896005" y="4006545"/>
                  <a:pt x="7896005" y="4006545"/>
                  <a:pt x="7896005" y="4006545"/>
                </a:cubicBezTo>
                <a:lnTo>
                  <a:pt x="7896005" y="4015345"/>
                </a:lnTo>
                <a:cubicBezTo>
                  <a:pt x="7896005" y="4016602"/>
                  <a:pt x="7896005" y="4016602"/>
                  <a:pt x="7896005" y="4016602"/>
                </a:cubicBezTo>
                <a:lnTo>
                  <a:pt x="7889678" y="4016602"/>
                </a:lnTo>
                <a:cubicBezTo>
                  <a:pt x="7888774" y="4016602"/>
                  <a:pt x="7888774" y="4016602"/>
                  <a:pt x="7888774" y="4011574"/>
                </a:cubicBezTo>
                <a:lnTo>
                  <a:pt x="7880338" y="4011574"/>
                </a:lnTo>
                <a:cubicBezTo>
                  <a:pt x="7879132" y="4011574"/>
                  <a:pt x="7879132" y="4011574"/>
                  <a:pt x="7879132" y="4011574"/>
                </a:cubicBezTo>
                <a:cubicBezTo>
                  <a:pt x="7879132" y="3976379"/>
                  <a:pt x="7879132" y="3976379"/>
                  <a:pt x="7883953" y="3976379"/>
                </a:cubicBezTo>
                <a:lnTo>
                  <a:pt x="7883953" y="3963180"/>
                </a:lnTo>
                <a:cubicBezTo>
                  <a:pt x="7883953" y="3961295"/>
                  <a:pt x="7883953" y="3961295"/>
                  <a:pt x="7879132" y="3961295"/>
                </a:cubicBezTo>
                <a:cubicBezTo>
                  <a:pt x="7874311" y="3936155"/>
                  <a:pt x="7874311" y="3936155"/>
                  <a:pt x="7874311" y="3936155"/>
                </a:cubicBezTo>
                <a:cubicBezTo>
                  <a:pt x="7871900" y="3961295"/>
                  <a:pt x="7871900" y="3961295"/>
                  <a:pt x="7867079" y="3961295"/>
                </a:cubicBezTo>
                <a:lnTo>
                  <a:pt x="7864970" y="3952495"/>
                </a:lnTo>
                <a:cubicBezTo>
                  <a:pt x="7864669" y="3951239"/>
                  <a:pt x="7864669" y="3951239"/>
                  <a:pt x="7864669" y="3951239"/>
                </a:cubicBezTo>
                <a:lnTo>
                  <a:pt x="7862560" y="3942440"/>
                </a:lnTo>
                <a:cubicBezTo>
                  <a:pt x="7862258" y="3941183"/>
                  <a:pt x="7862258" y="3941183"/>
                  <a:pt x="7862258" y="3941183"/>
                </a:cubicBezTo>
                <a:lnTo>
                  <a:pt x="7853822" y="3932384"/>
                </a:lnTo>
                <a:cubicBezTo>
                  <a:pt x="7852616" y="3931127"/>
                  <a:pt x="7852616" y="3931127"/>
                  <a:pt x="7852616" y="3931127"/>
                </a:cubicBezTo>
                <a:lnTo>
                  <a:pt x="7844180" y="3922329"/>
                </a:lnTo>
                <a:cubicBezTo>
                  <a:pt x="7842974" y="3921071"/>
                  <a:pt x="7842974" y="3921071"/>
                  <a:pt x="7842974" y="3921071"/>
                </a:cubicBezTo>
                <a:lnTo>
                  <a:pt x="7832428" y="3912273"/>
                </a:lnTo>
                <a:cubicBezTo>
                  <a:pt x="7830922" y="3911016"/>
                  <a:pt x="7830922" y="3911016"/>
                  <a:pt x="7830922" y="3911016"/>
                </a:cubicBezTo>
                <a:lnTo>
                  <a:pt x="7826703" y="3904416"/>
                </a:lnTo>
                <a:cubicBezTo>
                  <a:pt x="7826101" y="3903474"/>
                  <a:pt x="7826101" y="3903474"/>
                  <a:pt x="7826101" y="3903474"/>
                </a:cubicBezTo>
                <a:lnTo>
                  <a:pt x="7821882" y="3888076"/>
                </a:lnTo>
                <a:cubicBezTo>
                  <a:pt x="7821280" y="3885876"/>
                  <a:pt x="7821280" y="3885876"/>
                  <a:pt x="7821280" y="3885876"/>
                </a:cubicBezTo>
                <a:lnTo>
                  <a:pt x="7817061" y="3901275"/>
                </a:lnTo>
                <a:cubicBezTo>
                  <a:pt x="7816459" y="3903474"/>
                  <a:pt x="7816459" y="3903474"/>
                  <a:pt x="7816459" y="3903474"/>
                </a:cubicBezTo>
                <a:lnTo>
                  <a:pt x="7810131" y="3912273"/>
                </a:lnTo>
                <a:cubicBezTo>
                  <a:pt x="7809227" y="3913529"/>
                  <a:pt x="7809227" y="3913529"/>
                  <a:pt x="7809227" y="3913529"/>
                </a:cubicBezTo>
                <a:lnTo>
                  <a:pt x="7796572" y="3922329"/>
                </a:lnTo>
                <a:cubicBezTo>
                  <a:pt x="7794764" y="3923586"/>
                  <a:pt x="7794764" y="3923586"/>
                  <a:pt x="7794764" y="3923586"/>
                </a:cubicBezTo>
                <a:lnTo>
                  <a:pt x="7784218" y="3930184"/>
                </a:lnTo>
                <a:cubicBezTo>
                  <a:pt x="7782711" y="3931127"/>
                  <a:pt x="7782711" y="3931127"/>
                  <a:pt x="7782711" y="3931127"/>
                </a:cubicBezTo>
                <a:lnTo>
                  <a:pt x="7778493" y="3939926"/>
                </a:lnTo>
                <a:cubicBezTo>
                  <a:pt x="7777890" y="3941183"/>
                  <a:pt x="7777890" y="3941183"/>
                  <a:pt x="7777890" y="3941183"/>
                </a:cubicBezTo>
                <a:lnTo>
                  <a:pt x="7773672" y="3949982"/>
                </a:lnTo>
                <a:cubicBezTo>
                  <a:pt x="7773069" y="3951239"/>
                  <a:pt x="7773069" y="3951239"/>
                  <a:pt x="7773069" y="3951239"/>
                </a:cubicBezTo>
                <a:lnTo>
                  <a:pt x="7770959" y="3957838"/>
                </a:lnTo>
                <a:cubicBezTo>
                  <a:pt x="7770659" y="3958781"/>
                  <a:pt x="7770659" y="3958781"/>
                  <a:pt x="7768248" y="3961295"/>
                </a:cubicBezTo>
                <a:cubicBezTo>
                  <a:pt x="7763427" y="3936155"/>
                  <a:pt x="7763427" y="3936155"/>
                  <a:pt x="7763427" y="3936155"/>
                </a:cubicBezTo>
                <a:cubicBezTo>
                  <a:pt x="7758606" y="3961295"/>
                  <a:pt x="7758606" y="3961295"/>
                  <a:pt x="7758606" y="3961295"/>
                </a:cubicBezTo>
                <a:lnTo>
                  <a:pt x="7753784" y="3958781"/>
                </a:lnTo>
                <a:lnTo>
                  <a:pt x="7753784" y="3971979"/>
                </a:lnTo>
                <a:cubicBezTo>
                  <a:pt x="7753784" y="3973865"/>
                  <a:pt x="7753784" y="3973865"/>
                  <a:pt x="7758606" y="3973865"/>
                </a:cubicBezTo>
                <a:cubicBezTo>
                  <a:pt x="7758606" y="4016602"/>
                  <a:pt x="7758606" y="4016602"/>
                  <a:pt x="7758606" y="4016602"/>
                </a:cubicBezTo>
                <a:cubicBezTo>
                  <a:pt x="7734500" y="4016602"/>
                  <a:pt x="7734500" y="4016602"/>
                  <a:pt x="7734500" y="4016602"/>
                </a:cubicBezTo>
                <a:lnTo>
                  <a:pt x="7734500" y="4023201"/>
                </a:lnTo>
                <a:cubicBezTo>
                  <a:pt x="7734500" y="4024144"/>
                  <a:pt x="7734500" y="4024144"/>
                  <a:pt x="7734500" y="4024144"/>
                </a:cubicBezTo>
                <a:cubicBezTo>
                  <a:pt x="7695932" y="4024144"/>
                  <a:pt x="7695932" y="4024144"/>
                  <a:pt x="7695932" y="4024144"/>
                </a:cubicBezTo>
                <a:cubicBezTo>
                  <a:pt x="7695932" y="4104590"/>
                  <a:pt x="7695932" y="4104590"/>
                  <a:pt x="7695932" y="4104590"/>
                </a:cubicBezTo>
                <a:cubicBezTo>
                  <a:pt x="7654953" y="4104590"/>
                  <a:pt x="7654953" y="4104590"/>
                  <a:pt x="7654953" y="4104590"/>
                </a:cubicBezTo>
                <a:cubicBezTo>
                  <a:pt x="7654953" y="4159897"/>
                  <a:pt x="7654953" y="4159897"/>
                  <a:pt x="7645311" y="4157382"/>
                </a:cubicBezTo>
                <a:lnTo>
                  <a:pt x="7645311" y="4148584"/>
                </a:lnTo>
                <a:cubicBezTo>
                  <a:pt x="7645311" y="4147327"/>
                  <a:pt x="7645311" y="4147327"/>
                  <a:pt x="7645311" y="4147327"/>
                </a:cubicBezTo>
                <a:lnTo>
                  <a:pt x="7638984" y="4147327"/>
                </a:lnTo>
                <a:cubicBezTo>
                  <a:pt x="7638080" y="4147327"/>
                  <a:pt x="7638080" y="4147327"/>
                  <a:pt x="7638080" y="4147327"/>
                </a:cubicBezTo>
                <a:lnTo>
                  <a:pt x="7638080" y="4162697"/>
                </a:lnTo>
                <a:lnTo>
                  <a:pt x="7628438" y="4162697"/>
                </a:lnTo>
                <a:lnTo>
                  <a:pt x="7628438" y="4143124"/>
                </a:lnTo>
                <a:cubicBezTo>
                  <a:pt x="7628438" y="4127215"/>
                  <a:pt x="7628438" y="4127215"/>
                  <a:pt x="7628438" y="4127215"/>
                </a:cubicBezTo>
                <a:cubicBezTo>
                  <a:pt x="7601922" y="4092020"/>
                  <a:pt x="7601922" y="4092020"/>
                  <a:pt x="7601922" y="4092020"/>
                </a:cubicBezTo>
                <a:lnTo>
                  <a:pt x="7593485" y="4092020"/>
                </a:lnTo>
                <a:cubicBezTo>
                  <a:pt x="7592280" y="4092020"/>
                  <a:pt x="7592280" y="4092020"/>
                  <a:pt x="7592280" y="4086992"/>
                </a:cubicBezTo>
                <a:lnTo>
                  <a:pt x="7579624" y="4086992"/>
                </a:lnTo>
                <a:cubicBezTo>
                  <a:pt x="7577817" y="4086992"/>
                  <a:pt x="7577817" y="4086992"/>
                  <a:pt x="7577817" y="4086992"/>
                </a:cubicBezTo>
                <a:lnTo>
                  <a:pt x="7577817" y="4078193"/>
                </a:lnTo>
                <a:cubicBezTo>
                  <a:pt x="7577817" y="4076937"/>
                  <a:pt x="7577817" y="4076937"/>
                  <a:pt x="7577817" y="4076937"/>
                </a:cubicBezTo>
                <a:lnTo>
                  <a:pt x="7563052" y="4076937"/>
                </a:lnTo>
                <a:cubicBezTo>
                  <a:pt x="7560942" y="4076937"/>
                  <a:pt x="7560942" y="4076937"/>
                  <a:pt x="7560942" y="4076937"/>
                </a:cubicBezTo>
                <a:lnTo>
                  <a:pt x="7552506" y="4081336"/>
                </a:lnTo>
                <a:cubicBezTo>
                  <a:pt x="7551300" y="4081964"/>
                  <a:pt x="7551300" y="4081964"/>
                  <a:pt x="7551300" y="4081964"/>
                </a:cubicBezTo>
                <a:lnTo>
                  <a:pt x="7551300" y="4092963"/>
                </a:lnTo>
                <a:cubicBezTo>
                  <a:pt x="7551300" y="4094534"/>
                  <a:pt x="7551300" y="4094534"/>
                  <a:pt x="7551300" y="4094534"/>
                </a:cubicBezTo>
                <a:lnTo>
                  <a:pt x="7542864" y="4094534"/>
                </a:lnTo>
                <a:cubicBezTo>
                  <a:pt x="7541658" y="4094534"/>
                  <a:pt x="7541658" y="4094534"/>
                  <a:pt x="7541658" y="4094534"/>
                </a:cubicBezTo>
                <a:cubicBezTo>
                  <a:pt x="7541658" y="4066881"/>
                  <a:pt x="7541658" y="4066881"/>
                  <a:pt x="7541658" y="4066881"/>
                </a:cubicBezTo>
                <a:lnTo>
                  <a:pt x="7550095" y="4066881"/>
                </a:lnTo>
                <a:cubicBezTo>
                  <a:pt x="7551300" y="4066881"/>
                  <a:pt x="7551300" y="4066881"/>
                  <a:pt x="7551300" y="4061853"/>
                </a:cubicBezTo>
                <a:cubicBezTo>
                  <a:pt x="7524785" y="4039227"/>
                  <a:pt x="7524785" y="4039227"/>
                  <a:pt x="7524785" y="4039227"/>
                </a:cubicBezTo>
                <a:lnTo>
                  <a:pt x="7524785" y="4030428"/>
                </a:lnTo>
                <a:cubicBezTo>
                  <a:pt x="7524785" y="4029171"/>
                  <a:pt x="7524785" y="4029171"/>
                  <a:pt x="7524785" y="4029171"/>
                </a:cubicBezTo>
                <a:lnTo>
                  <a:pt x="7533222" y="4029171"/>
                </a:lnTo>
                <a:cubicBezTo>
                  <a:pt x="7534427" y="4029171"/>
                  <a:pt x="7534427" y="4029171"/>
                  <a:pt x="7534427" y="4029171"/>
                </a:cubicBezTo>
                <a:lnTo>
                  <a:pt x="7534427" y="4022572"/>
                </a:lnTo>
                <a:cubicBezTo>
                  <a:pt x="7534427" y="4021629"/>
                  <a:pt x="7534427" y="4021629"/>
                  <a:pt x="7534427" y="4021629"/>
                </a:cubicBezTo>
                <a:lnTo>
                  <a:pt x="7525990" y="4021629"/>
                </a:lnTo>
                <a:cubicBezTo>
                  <a:pt x="7524785" y="4021629"/>
                  <a:pt x="7524785" y="4021629"/>
                  <a:pt x="7524785" y="4021629"/>
                </a:cubicBezTo>
                <a:lnTo>
                  <a:pt x="7524785" y="4012831"/>
                </a:lnTo>
                <a:cubicBezTo>
                  <a:pt x="7524785" y="4011574"/>
                  <a:pt x="7524785" y="4011574"/>
                  <a:pt x="7524785" y="4011574"/>
                </a:cubicBezTo>
                <a:lnTo>
                  <a:pt x="7533222" y="4011574"/>
                </a:lnTo>
                <a:cubicBezTo>
                  <a:pt x="7534427" y="4011574"/>
                  <a:pt x="7534427" y="4011574"/>
                  <a:pt x="7534427" y="4011574"/>
                </a:cubicBezTo>
                <a:lnTo>
                  <a:pt x="7534427" y="4002774"/>
                </a:lnTo>
                <a:cubicBezTo>
                  <a:pt x="7534427" y="4001518"/>
                  <a:pt x="7534427" y="4001518"/>
                  <a:pt x="7534427" y="4001518"/>
                </a:cubicBezTo>
                <a:lnTo>
                  <a:pt x="7525990" y="4001518"/>
                </a:lnTo>
                <a:cubicBezTo>
                  <a:pt x="7524785" y="4001518"/>
                  <a:pt x="7524785" y="4001518"/>
                  <a:pt x="7524785" y="4001518"/>
                </a:cubicBezTo>
                <a:lnTo>
                  <a:pt x="7524785" y="3992719"/>
                </a:lnTo>
                <a:cubicBezTo>
                  <a:pt x="7524785" y="3991462"/>
                  <a:pt x="7524785" y="3991462"/>
                  <a:pt x="7524785" y="3991462"/>
                </a:cubicBezTo>
                <a:lnTo>
                  <a:pt x="7533222" y="3991462"/>
                </a:lnTo>
                <a:cubicBezTo>
                  <a:pt x="7534427" y="3991462"/>
                  <a:pt x="7534427" y="3991462"/>
                  <a:pt x="7534427" y="3991462"/>
                </a:cubicBezTo>
                <a:lnTo>
                  <a:pt x="7534427" y="3984863"/>
                </a:lnTo>
                <a:cubicBezTo>
                  <a:pt x="7534427" y="3983921"/>
                  <a:pt x="7534427" y="3983921"/>
                  <a:pt x="7534427" y="3983921"/>
                </a:cubicBezTo>
                <a:lnTo>
                  <a:pt x="7525990" y="3983921"/>
                </a:lnTo>
                <a:cubicBezTo>
                  <a:pt x="7524785" y="3983921"/>
                  <a:pt x="7524785" y="3983921"/>
                  <a:pt x="7524785" y="3983921"/>
                </a:cubicBezTo>
                <a:lnTo>
                  <a:pt x="7524785" y="3975121"/>
                </a:lnTo>
                <a:cubicBezTo>
                  <a:pt x="7524785" y="3973865"/>
                  <a:pt x="7524785" y="3973865"/>
                  <a:pt x="7524785" y="3973865"/>
                </a:cubicBezTo>
                <a:lnTo>
                  <a:pt x="7533222" y="3973865"/>
                </a:lnTo>
                <a:cubicBezTo>
                  <a:pt x="7534427" y="3973865"/>
                  <a:pt x="7534427" y="3973865"/>
                  <a:pt x="7534427" y="3973865"/>
                </a:cubicBezTo>
                <a:lnTo>
                  <a:pt x="7534427" y="3965066"/>
                </a:lnTo>
                <a:cubicBezTo>
                  <a:pt x="7534427" y="3963808"/>
                  <a:pt x="7534427" y="3963808"/>
                  <a:pt x="7534427" y="3963808"/>
                </a:cubicBezTo>
                <a:lnTo>
                  <a:pt x="7525990" y="3963808"/>
                </a:lnTo>
                <a:cubicBezTo>
                  <a:pt x="7524785" y="3963808"/>
                  <a:pt x="7524785" y="3963808"/>
                  <a:pt x="7524785" y="3963808"/>
                </a:cubicBezTo>
                <a:lnTo>
                  <a:pt x="7524785" y="3957209"/>
                </a:lnTo>
                <a:cubicBezTo>
                  <a:pt x="7524785" y="3956266"/>
                  <a:pt x="7524785" y="3956266"/>
                  <a:pt x="7524785" y="3956266"/>
                </a:cubicBezTo>
                <a:lnTo>
                  <a:pt x="7533222" y="3956266"/>
                </a:lnTo>
                <a:cubicBezTo>
                  <a:pt x="7534427" y="3956266"/>
                  <a:pt x="7534427" y="3956266"/>
                  <a:pt x="7534427" y="3956266"/>
                </a:cubicBezTo>
                <a:lnTo>
                  <a:pt x="7534427" y="3947468"/>
                </a:lnTo>
                <a:cubicBezTo>
                  <a:pt x="7534427" y="3946211"/>
                  <a:pt x="7534427" y="3946211"/>
                  <a:pt x="7534427" y="3946211"/>
                </a:cubicBezTo>
                <a:lnTo>
                  <a:pt x="7525990" y="3946211"/>
                </a:lnTo>
                <a:cubicBezTo>
                  <a:pt x="7524785" y="3946211"/>
                  <a:pt x="7524785" y="3946211"/>
                  <a:pt x="7524785" y="3946211"/>
                </a:cubicBezTo>
                <a:lnTo>
                  <a:pt x="7524785" y="3937412"/>
                </a:lnTo>
                <a:cubicBezTo>
                  <a:pt x="7524785" y="3936155"/>
                  <a:pt x="7524785" y="3936155"/>
                  <a:pt x="7524785" y="3936155"/>
                </a:cubicBezTo>
                <a:lnTo>
                  <a:pt x="7533222" y="3936155"/>
                </a:lnTo>
                <a:cubicBezTo>
                  <a:pt x="7534427" y="3936155"/>
                  <a:pt x="7534427" y="3936155"/>
                  <a:pt x="7534427" y="3936155"/>
                </a:cubicBezTo>
                <a:lnTo>
                  <a:pt x="7534427" y="3927357"/>
                </a:lnTo>
                <a:cubicBezTo>
                  <a:pt x="7534427" y="3926100"/>
                  <a:pt x="7534427" y="3926100"/>
                  <a:pt x="7534427" y="3926100"/>
                </a:cubicBezTo>
                <a:lnTo>
                  <a:pt x="7525990" y="3926100"/>
                </a:lnTo>
                <a:cubicBezTo>
                  <a:pt x="7524785" y="3926100"/>
                  <a:pt x="7524785" y="3926100"/>
                  <a:pt x="7524785" y="3926100"/>
                </a:cubicBezTo>
                <a:lnTo>
                  <a:pt x="7524785" y="3919500"/>
                </a:lnTo>
                <a:cubicBezTo>
                  <a:pt x="7524785" y="3918558"/>
                  <a:pt x="7524785" y="3918558"/>
                  <a:pt x="7524785" y="3918558"/>
                </a:cubicBezTo>
                <a:lnTo>
                  <a:pt x="7533222" y="3918558"/>
                </a:lnTo>
                <a:cubicBezTo>
                  <a:pt x="7534427" y="3918558"/>
                  <a:pt x="7534427" y="3918558"/>
                  <a:pt x="7534427" y="3918558"/>
                </a:cubicBezTo>
                <a:lnTo>
                  <a:pt x="7534427" y="3909758"/>
                </a:lnTo>
                <a:cubicBezTo>
                  <a:pt x="7534427" y="3908502"/>
                  <a:pt x="7534427" y="3908502"/>
                  <a:pt x="7534427" y="3908502"/>
                </a:cubicBezTo>
                <a:lnTo>
                  <a:pt x="7525990" y="3908502"/>
                </a:lnTo>
                <a:cubicBezTo>
                  <a:pt x="7524785" y="3908502"/>
                  <a:pt x="7524785" y="3908502"/>
                  <a:pt x="7524785" y="3908502"/>
                </a:cubicBezTo>
                <a:lnTo>
                  <a:pt x="7524785" y="3899703"/>
                </a:lnTo>
                <a:cubicBezTo>
                  <a:pt x="7524785" y="3898446"/>
                  <a:pt x="7524785" y="3898446"/>
                  <a:pt x="7524785" y="3898446"/>
                </a:cubicBezTo>
                <a:lnTo>
                  <a:pt x="7533222" y="3898446"/>
                </a:lnTo>
                <a:cubicBezTo>
                  <a:pt x="7534427" y="3898446"/>
                  <a:pt x="7534427" y="3898446"/>
                  <a:pt x="7534427" y="3898446"/>
                </a:cubicBezTo>
                <a:lnTo>
                  <a:pt x="7534427" y="3891847"/>
                </a:lnTo>
                <a:cubicBezTo>
                  <a:pt x="7534427" y="3890905"/>
                  <a:pt x="7534427" y="3890905"/>
                  <a:pt x="7534427" y="3890905"/>
                </a:cubicBezTo>
                <a:lnTo>
                  <a:pt x="7525990" y="3890905"/>
                </a:lnTo>
                <a:cubicBezTo>
                  <a:pt x="7524785" y="3890905"/>
                  <a:pt x="7524785" y="3890905"/>
                  <a:pt x="7524785" y="3890905"/>
                </a:cubicBezTo>
                <a:lnTo>
                  <a:pt x="7524785" y="3882105"/>
                </a:lnTo>
                <a:cubicBezTo>
                  <a:pt x="7524785" y="3880848"/>
                  <a:pt x="7524785" y="3880848"/>
                  <a:pt x="7524785" y="3880848"/>
                </a:cubicBezTo>
                <a:lnTo>
                  <a:pt x="7533222" y="3880848"/>
                </a:lnTo>
                <a:cubicBezTo>
                  <a:pt x="7534427" y="3880848"/>
                  <a:pt x="7534427" y="3880848"/>
                  <a:pt x="7534427" y="3880848"/>
                </a:cubicBezTo>
                <a:lnTo>
                  <a:pt x="7534427" y="3872050"/>
                </a:lnTo>
                <a:cubicBezTo>
                  <a:pt x="7534427" y="3870792"/>
                  <a:pt x="7534427" y="3870792"/>
                  <a:pt x="7534427" y="3870792"/>
                </a:cubicBezTo>
                <a:lnTo>
                  <a:pt x="7525990" y="3870792"/>
                </a:lnTo>
                <a:cubicBezTo>
                  <a:pt x="7524785" y="3870792"/>
                  <a:pt x="7524785" y="3870792"/>
                  <a:pt x="7524785" y="3870792"/>
                </a:cubicBezTo>
                <a:lnTo>
                  <a:pt x="7524785" y="3861994"/>
                </a:lnTo>
                <a:cubicBezTo>
                  <a:pt x="7524785" y="3860737"/>
                  <a:pt x="7524785" y="3860737"/>
                  <a:pt x="7524785" y="3860737"/>
                </a:cubicBezTo>
                <a:lnTo>
                  <a:pt x="7533222" y="3860737"/>
                </a:lnTo>
                <a:cubicBezTo>
                  <a:pt x="7534427" y="3860737"/>
                  <a:pt x="7534427" y="3860737"/>
                  <a:pt x="7534427" y="3860737"/>
                </a:cubicBezTo>
                <a:lnTo>
                  <a:pt x="7534427" y="3854138"/>
                </a:lnTo>
                <a:cubicBezTo>
                  <a:pt x="7534427" y="3853195"/>
                  <a:pt x="7534427" y="3853195"/>
                  <a:pt x="7534427" y="3853195"/>
                </a:cubicBezTo>
                <a:lnTo>
                  <a:pt x="7525990" y="3853195"/>
                </a:lnTo>
                <a:cubicBezTo>
                  <a:pt x="7524785" y="3853195"/>
                  <a:pt x="7524785" y="3853195"/>
                  <a:pt x="7524785" y="3853195"/>
                </a:cubicBezTo>
                <a:lnTo>
                  <a:pt x="7524785" y="3844396"/>
                </a:lnTo>
                <a:cubicBezTo>
                  <a:pt x="7524785" y="3843139"/>
                  <a:pt x="7524785" y="3843139"/>
                  <a:pt x="7524785" y="3843139"/>
                </a:cubicBezTo>
                <a:lnTo>
                  <a:pt x="7533222" y="3843139"/>
                </a:lnTo>
                <a:cubicBezTo>
                  <a:pt x="7534427" y="3843139"/>
                  <a:pt x="7534427" y="3843139"/>
                  <a:pt x="7534427" y="3843139"/>
                </a:cubicBezTo>
                <a:lnTo>
                  <a:pt x="7534427" y="3834340"/>
                </a:lnTo>
                <a:cubicBezTo>
                  <a:pt x="7534427" y="3833084"/>
                  <a:pt x="7534427" y="3833084"/>
                  <a:pt x="7534427" y="3833084"/>
                </a:cubicBezTo>
                <a:lnTo>
                  <a:pt x="7525990" y="3833084"/>
                </a:lnTo>
                <a:cubicBezTo>
                  <a:pt x="7524785" y="3833084"/>
                  <a:pt x="7524785" y="3833084"/>
                  <a:pt x="7524785" y="3833084"/>
                </a:cubicBezTo>
                <a:lnTo>
                  <a:pt x="7524785" y="3824284"/>
                </a:lnTo>
                <a:cubicBezTo>
                  <a:pt x="7524785" y="3823028"/>
                  <a:pt x="7524785" y="3823028"/>
                  <a:pt x="7524785" y="3823028"/>
                </a:cubicBezTo>
                <a:lnTo>
                  <a:pt x="7533222" y="3823028"/>
                </a:lnTo>
                <a:cubicBezTo>
                  <a:pt x="7534427" y="3823028"/>
                  <a:pt x="7534427" y="3823028"/>
                  <a:pt x="7534427" y="3823028"/>
                </a:cubicBezTo>
                <a:cubicBezTo>
                  <a:pt x="7534427" y="3772749"/>
                  <a:pt x="7534427" y="3772749"/>
                  <a:pt x="7534427" y="3772749"/>
                </a:cubicBezTo>
                <a:cubicBezTo>
                  <a:pt x="7519964" y="3750123"/>
                  <a:pt x="7519964" y="3750123"/>
                  <a:pt x="7519964" y="3750123"/>
                </a:cubicBezTo>
                <a:cubicBezTo>
                  <a:pt x="7358458" y="3750123"/>
                  <a:pt x="7358458" y="3750123"/>
                  <a:pt x="7358458" y="3750123"/>
                </a:cubicBezTo>
                <a:cubicBezTo>
                  <a:pt x="7358458" y="3790347"/>
                  <a:pt x="7358458" y="3790347"/>
                  <a:pt x="7358458" y="3790347"/>
                </a:cubicBezTo>
                <a:lnTo>
                  <a:pt x="7366896" y="3803545"/>
                </a:lnTo>
                <a:cubicBezTo>
                  <a:pt x="7368101" y="3805429"/>
                  <a:pt x="7368101" y="3805429"/>
                  <a:pt x="7368101" y="3805429"/>
                </a:cubicBezTo>
                <a:lnTo>
                  <a:pt x="7359664" y="3805429"/>
                </a:lnTo>
                <a:cubicBezTo>
                  <a:pt x="7358458" y="3805429"/>
                  <a:pt x="7358458" y="3805429"/>
                  <a:pt x="7358458" y="3805429"/>
                </a:cubicBezTo>
                <a:lnTo>
                  <a:pt x="7358458" y="3814229"/>
                </a:lnTo>
                <a:cubicBezTo>
                  <a:pt x="7358458" y="3815486"/>
                  <a:pt x="7358458" y="3815486"/>
                  <a:pt x="7358458" y="3815486"/>
                </a:cubicBezTo>
                <a:lnTo>
                  <a:pt x="7366896" y="3815486"/>
                </a:lnTo>
                <a:cubicBezTo>
                  <a:pt x="7368101" y="3815486"/>
                  <a:pt x="7368101" y="3815486"/>
                  <a:pt x="7368101" y="3815486"/>
                </a:cubicBezTo>
                <a:lnTo>
                  <a:pt x="7368101" y="3822085"/>
                </a:lnTo>
                <a:cubicBezTo>
                  <a:pt x="7368101" y="3823028"/>
                  <a:pt x="7368101" y="3823028"/>
                  <a:pt x="7368101" y="3823028"/>
                </a:cubicBezTo>
                <a:lnTo>
                  <a:pt x="7359664" y="3823028"/>
                </a:lnTo>
                <a:cubicBezTo>
                  <a:pt x="7358458" y="3823028"/>
                  <a:pt x="7358458" y="3823028"/>
                  <a:pt x="7358458" y="3823028"/>
                </a:cubicBezTo>
                <a:lnTo>
                  <a:pt x="7358458" y="3831826"/>
                </a:lnTo>
                <a:cubicBezTo>
                  <a:pt x="7358458" y="3833084"/>
                  <a:pt x="7358458" y="3833084"/>
                  <a:pt x="7358458" y="3833084"/>
                </a:cubicBezTo>
                <a:lnTo>
                  <a:pt x="7366896" y="3833084"/>
                </a:lnTo>
                <a:cubicBezTo>
                  <a:pt x="7368101" y="3833084"/>
                  <a:pt x="7368101" y="3833084"/>
                  <a:pt x="7368101" y="3833084"/>
                </a:cubicBezTo>
                <a:lnTo>
                  <a:pt x="7368101" y="3841882"/>
                </a:lnTo>
                <a:cubicBezTo>
                  <a:pt x="7368101" y="3843139"/>
                  <a:pt x="7368101" y="3843139"/>
                  <a:pt x="7368101" y="3843139"/>
                </a:cubicBezTo>
                <a:lnTo>
                  <a:pt x="7359664" y="3843139"/>
                </a:lnTo>
                <a:cubicBezTo>
                  <a:pt x="7358458" y="3843139"/>
                  <a:pt x="7358458" y="3843139"/>
                  <a:pt x="7358458" y="3843139"/>
                </a:cubicBezTo>
                <a:lnTo>
                  <a:pt x="7358458" y="3851939"/>
                </a:lnTo>
                <a:cubicBezTo>
                  <a:pt x="7358458" y="3853195"/>
                  <a:pt x="7358458" y="3853195"/>
                  <a:pt x="7358458" y="3853195"/>
                </a:cubicBezTo>
                <a:lnTo>
                  <a:pt x="7366896" y="3853195"/>
                </a:lnTo>
                <a:cubicBezTo>
                  <a:pt x="7368101" y="3853195"/>
                  <a:pt x="7368101" y="3853195"/>
                  <a:pt x="7368101" y="3853195"/>
                </a:cubicBezTo>
                <a:lnTo>
                  <a:pt x="7368101" y="3859794"/>
                </a:lnTo>
                <a:cubicBezTo>
                  <a:pt x="7368101" y="3860737"/>
                  <a:pt x="7368101" y="3860737"/>
                  <a:pt x="7368101" y="3860737"/>
                </a:cubicBezTo>
                <a:lnTo>
                  <a:pt x="7359664" y="3860737"/>
                </a:lnTo>
                <a:cubicBezTo>
                  <a:pt x="7358458" y="3860737"/>
                  <a:pt x="7358458" y="3860737"/>
                  <a:pt x="7358458" y="3860737"/>
                </a:cubicBezTo>
                <a:lnTo>
                  <a:pt x="7358458" y="3869536"/>
                </a:lnTo>
                <a:cubicBezTo>
                  <a:pt x="7358458" y="3870792"/>
                  <a:pt x="7358458" y="3870792"/>
                  <a:pt x="7358458" y="3870792"/>
                </a:cubicBezTo>
                <a:lnTo>
                  <a:pt x="7366896" y="3870792"/>
                </a:lnTo>
                <a:cubicBezTo>
                  <a:pt x="7368101" y="3870792"/>
                  <a:pt x="7368101" y="3870792"/>
                  <a:pt x="7368101" y="3870792"/>
                </a:cubicBezTo>
                <a:lnTo>
                  <a:pt x="7368101" y="3879592"/>
                </a:lnTo>
                <a:cubicBezTo>
                  <a:pt x="7368101" y="3880848"/>
                  <a:pt x="7368101" y="3880848"/>
                  <a:pt x="7368101" y="3880848"/>
                </a:cubicBezTo>
                <a:lnTo>
                  <a:pt x="7359664" y="3880848"/>
                </a:lnTo>
                <a:cubicBezTo>
                  <a:pt x="7358458" y="3880848"/>
                  <a:pt x="7358458" y="3880848"/>
                  <a:pt x="7358458" y="3880848"/>
                </a:cubicBezTo>
                <a:lnTo>
                  <a:pt x="7358458" y="3889647"/>
                </a:lnTo>
                <a:cubicBezTo>
                  <a:pt x="7358458" y="3890905"/>
                  <a:pt x="7358458" y="3890905"/>
                  <a:pt x="7358458" y="3890905"/>
                </a:cubicBezTo>
                <a:lnTo>
                  <a:pt x="7366896" y="3890905"/>
                </a:lnTo>
                <a:cubicBezTo>
                  <a:pt x="7368101" y="3890905"/>
                  <a:pt x="7368101" y="3890905"/>
                  <a:pt x="7368101" y="3890905"/>
                </a:cubicBezTo>
                <a:lnTo>
                  <a:pt x="7368101" y="3897504"/>
                </a:lnTo>
                <a:cubicBezTo>
                  <a:pt x="7368101" y="3898446"/>
                  <a:pt x="7368101" y="3898446"/>
                  <a:pt x="7368101" y="3898446"/>
                </a:cubicBezTo>
                <a:lnTo>
                  <a:pt x="7359664" y="3898446"/>
                </a:lnTo>
                <a:cubicBezTo>
                  <a:pt x="7358458" y="3898446"/>
                  <a:pt x="7358458" y="3898446"/>
                  <a:pt x="7358458" y="3898446"/>
                </a:cubicBezTo>
                <a:lnTo>
                  <a:pt x="7358458" y="3907245"/>
                </a:lnTo>
                <a:cubicBezTo>
                  <a:pt x="7358458" y="3908502"/>
                  <a:pt x="7358458" y="3908502"/>
                  <a:pt x="7358458" y="3908502"/>
                </a:cubicBezTo>
                <a:lnTo>
                  <a:pt x="7366896" y="3908502"/>
                </a:lnTo>
                <a:cubicBezTo>
                  <a:pt x="7368101" y="3908502"/>
                  <a:pt x="7368101" y="3908502"/>
                  <a:pt x="7368101" y="3908502"/>
                </a:cubicBezTo>
                <a:lnTo>
                  <a:pt x="7368101" y="3917300"/>
                </a:lnTo>
                <a:cubicBezTo>
                  <a:pt x="7368101" y="3918558"/>
                  <a:pt x="7368101" y="3918558"/>
                  <a:pt x="7368101" y="3918558"/>
                </a:cubicBezTo>
                <a:lnTo>
                  <a:pt x="7359664" y="3918558"/>
                </a:lnTo>
                <a:cubicBezTo>
                  <a:pt x="7358458" y="3918558"/>
                  <a:pt x="7358458" y="3918558"/>
                  <a:pt x="7358458" y="3918558"/>
                </a:cubicBezTo>
                <a:lnTo>
                  <a:pt x="7358458" y="3925157"/>
                </a:lnTo>
                <a:cubicBezTo>
                  <a:pt x="7358458" y="3926100"/>
                  <a:pt x="7358458" y="3926100"/>
                  <a:pt x="7358458" y="3926100"/>
                </a:cubicBezTo>
                <a:lnTo>
                  <a:pt x="7366896" y="3926100"/>
                </a:lnTo>
                <a:cubicBezTo>
                  <a:pt x="7368101" y="3926100"/>
                  <a:pt x="7368101" y="3926100"/>
                  <a:pt x="7368101" y="3926100"/>
                </a:cubicBezTo>
                <a:lnTo>
                  <a:pt x="7368101" y="3934898"/>
                </a:lnTo>
                <a:cubicBezTo>
                  <a:pt x="7368101" y="3936155"/>
                  <a:pt x="7368101" y="3936155"/>
                  <a:pt x="7368101" y="3936155"/>
                </a:cubicBezTo>
                <a:lnTo>
                  <a:pt x="7359664" y="3936155"/>
                </a:lnTo>
                <a:cubicBezTo>
                  <a:pt x="7358458" y="3936155"/>
                  <a:pt x="7358458" y="3936155"/>
                  <a:pt x="7358458" y="3936155"/>
                </a:cubicBezTo>
                <a:lnTo>
                  <a:pt x="7358458" y="3944955"/>
                </a:lnTo>
                <a:cubicBezTo>
                  <a:pt x="7358458" y="3946211"/>
                  <a:pt x="7358458" y="3946211"/>
                  <a:pt x="7358458" y="3946211"/>
                </a:cubicBezTo>
                <a:lnTo>
                  <a:pt x="7366896" y="3946211"/>
                </a:lnTo>
                <a:cubicBezTo>
                  <a:pt x="7368101" y="3946211"/>
                  <a:pt x="7368101" y="3946211"/>
                  <a:pt x="7368101" y="3946211"/>
                </a:cubicBezTo>
                <a:lnTo>
                  <a:pt x="7368101" y="3955010"/>
                </a:lnTo>
                <a:cubicBezTo>
                  <a:pt x="7368101" y="3956266"/>
                  <a:pt x="7368101" y="3956266"/>
                  <a:pt x="7368101" y="3956266"/>
                </a:cubicBezTo>
                <a:lnTo>
                  <a:pt x="7359664" y="3956266"/>
                </a:lnTo>
                <a:cubicBezTo>
                  <a:pt x="7358458" y="3956266"/>
                  <a:pt x="7358458" y="3956266"/>
                  <a:pt x="7358458" y="3956266"/>
                </a:cubicBezTo>
                <a:lnTo>
                  <a:pt x="7358458" y="3962866"/>
                </a:lnTo>
                <a:cubicBezTo>
                  <a:pt x="7358458" y="3963808"/>
                  <a:pt x="7358458" y="3963808"/>
                  <a:pt x="7358458" y="3963808"/>
                </a:cubicBezTo>
                <a:lnTo>
                  <a:pt x="7366896" y="3963808"/>
                </a:lnTo>
                <a:cubicBezTo>
                  <a:pt x="7368101" y="3963808"/>
                  <a:pt x="7368101" y="3963808"/>
                  <a:pt x="7368101" y="3963808"/>
                </a:cubicBezTo>
                <a:lnTo>
                  <a:pt x="7368101" y="3972608"/>
                </a:lnTo>
                <a:cubicBezTo>
                  <a:pt x="7368101" y="3973865"/>
                  <a:pt x="7368101" y="3973865"/>
                  <a:pt x="7368101" y="3973865"/>
                </a:cubicBezTo>
                <a:lnTo>
                  <a:pt x="7359664" y="3973865"/>
                </a:lnTo>
                <a:cubicBezTo>
                  <a:pt x="7358458" y="3973865"/>
                  <a:pt x="7358458" y="3973865"/>
                  <a:pt x="7358458" y="3973865"/>
                </a:cubicBezTo>
                <a:lnTo>
                  <a:pt x="7358458" y="3982663"/>
                </a:lnTo>
                <a:cubicBezTo>
                  <a:pt x="7358458" y="3983921"/>
                  <a:pt x="7358458" y="3983921"/>
                  <a:pt x="7358458" y="3983921"/>
                </a:cubicBezTo>
                <a:lnTo>
                  <a:pt x="7366896" y="3983921"/>
                </a:lnTo>
                <a:cubicBezTo>
                  <a:pt x="7368101" y="3983921"/>
                  <a:pt x="7368101" y="3983921"/>
                  <a:pt x="7368101" y="3983921"/>
                </a:cubicBezTo>
                <a:lnTo>
                  <a:pt x="7368101" y="3990520"/>
                </a:lnTo>
                <a:cubicBezTo>
                  <a:pt x="7368101" y="3991462"/>
                  <a:pt x="7368101" y="3991462"/>
                  <a:pt x="7368101" y="3991462"/>
                </a:cubicBezTo>
                <a:lnTo>
                  <a:pt x="7359664" y="3991462"/>
                </a:lnTo>
                <a:cubicBezTo>
                  <a:pt x="7358458" y="3991462"/>
                  <a:pt x="7358458" y="3991462"/>
                  <a:pt x="7358458" y="3991462"/>
                </a:cubicBezTo>
                <a:lnTo>
                  <a:pt x="7358458" y="4000261"/>
                </a:lnTo>
                <a:cubicBezTo>
                  <a:pt x="7358458" y="4001518"/>
                  <a:pt x="7358458" y="4001518"/>
                  <a:pt x="7358458" y="4001518"/>
                </a:cubicBezTo>
                <a:lnTo>
                  <a:pt x="7366896" y="4001518"/>
                </a:lnTo>
                <a:cubicBezTo>
                  <a:pt x="7368101" y="4001518"/>
                  <a:pt x="7368101" y="4001518"/>
                  <a:pt x="7368101" y="4001518"/>
                </a:cubicBezTo>
                <a:lnTo>
                  <a:pt x="7368101" y="4010316"/>
                </a:lnTo>
                <a:cubicBezTo>
                  <a:pt x="7368101" y="4011574"/>
                  <a:pt x="7368101" y="4011574"/>
                  <a:pt x="7368101" y="4011574"/>
                </a:cubicBezTo>
                <a:lnTo>
                  <a:pt x="7359664" y="4011574"/>
                </a:lnTo>
                <a:cubicBezTo>
                  <a:pt x="7358458" y="4011574"/>
                  <a:pt x="7358458" y="4011574"/>
                  <a:pt x="7358458" y="4011574"/>
                </a:cubicBezTo>
                <a:lnTo>
                  <a:pt x="7358458" y="4020373"/>
                </a:lnTo>
                <a:cubicBezTo>
                  <a:pt x="7358458" y="4021629"/>
                  <a:pt x="7358458" y="4021629"/>
                  <a:pt x="7358458" y="4021629"/>
                </a:cubicBezTo>
                <a:lnTo>
                  <a:pt x="7366896" y="4021629"/>
                </a:lnTo>
                <a:cubicBezTo>
                  <a:pt x="7368101" y="4021629"/>
                  <a:pt x="7368101" y="4021629"/>
                  <a:pt x="7368101" y="4021629"/>
                </a:cubicBezTo>
                <a:lnTo>
                  <a:pt x="7368101" y="4028228"/>
                </a:lnTo>
                <a:cubicBezTo>
                  <a:pt x="7368101" y="4029171"/>
                  <a:pt x="7368101" y="4029171"/>
                  <a:pt x="7368101" y="4029171"/>
                </a:cubicBezTo>
                <a:lnTo>
                  <a:pt x="7359664" y="4029171"/>
                </a:lnTo>
                <a:cubicBezTo>
                  <a:pt x="7358458" y="4029171"/>
                  <a:pt x="7358458" y="4029171"/>
                  <a:pt x="7358458" y="4029171"/>
                </a:cubicBezTo>
                <a:lnTo>
                  <a:pt x="7358458" y="4037971"/>
                </a:lnTo>
                <a:cubicBezTo>
                  <a:pt x="7358458" y="4039227"/>
                  <a:pt x="7358458" y="4039227"/>
                  <a:pt x="7358458" y="4039227"/>
                </a:cubicBezTo>
                <a:lnTo>
                  <a:pt x="7347912" y="4034828"/>
                </a:lnTo>
                <a:cubicBezTo>
                  <a:pt x="7346406" y="4034199"/>
                  <a:pt x="7346406" y="4034199"/>
                  <a:pt x="7346406" y="4034199"/>
                </a:cubicBezTo>
                <a:cubicBezTo>
                  <a:pt x="7346406" y="4001518"/>
                  <a:pt x="7346406" y="4001518"/>
                  <a:pt x="7346406" y="4001518"/>
                </a:cubicBezTo>
                <a:lnTo>
                  <a:pt x="7329532" y="3992719"/>
                </a:lnTo>
                <a:cubicBezTo>
                  <a:pt x="7327122" y="3991462"/>
                  <a:pt x="7327122" y="3991462"/>
                  <a:pt x="7327122" y="3991462"/>
                </a:cubicBezTo>
                <a:cubicBezTo>
                  <a:pt x="7327122" y="3968837"/>
                  <a:pt x="7327122" y="3968837"/>
                  <a:pt x="7327122" y="3968837"/>
                </a:cubicBezTo>
                <a:cubicBezTo>
                  <a:pt x="7278911" y="3968837"/>
                  <a:pt x="7278911" y="3968837"/>
                  <a:pt x="7278911" y="3968837"/>
                </a:cubicBezTo>
                <a:lnTo>
                  <a:pt x="7278911" y="3977635"/>
                </a:lnTo>
                <a:cubicBezTo>
                  <a:pt x="7278911" y="3978892"/>
                  <a:pt x="7278911" y="3978892"/>
                  <a:pt x="7278911" y="3978892"/>
                </a:cubicBezTo>
                <a:lnTo>
                  <a:pt x="7262733" y="3978892"/>
                </a:lnTo>
                <a:lnTo>
                  <a:pt x="7262733" y="3953753"/>
                </a:lnTo>
                <a:lnTo>
                  <a:pt x="7262733" y="3839367"/>
                </a:lnTo>
                <a:lnTo>
                  <a:pt x="7191494" y="3839367"/>
                </a:lnTo>
                <a:lnTo>
                  <a:pt x="7191494" y="3824466"/>
                </a:lnTo>
                <a:cubicBezTo>
                  <a:pt x="7191494" y="3706209"/>
                  <a:pt x="7191494" y="3704290"/>
                  <a:pt x="7191494" y="3704259"/>
                </a:cubicBezTo>
                <a:cubicBezTo>
                  <a:pt x="7173960" y="3704259"/>
                  <a:pt x="7156426" y="3704259"/>
                  <a:pt x="7138892" y="3704259"/>
                </a:cubicBezTo>
                <a:cubicBezTo>
                  <a:pt x="7138892" y="3715948"/>
                  <a:pt x="7138892" y="3725299"/>
                  <a:pt x="7138892" y="3736988"/>
                </a:cubicBezTo>
                <a:cubicBezTo>
                  <a:pt x="7125742" y="3736988"/>
                  <a:pt x="7110399" y="3736988"/>
                  <a:pt x="7097249" y="3736988"/>
                </a:cubicBezTo>
                <a:cubicBezTo>
                  <a:pt x="7097249" y="3746340"/>
                  <a:pt x="7097249" y="3755691"/>
                  <a:pt x="7097249" y="3765042"/>
                </a:cubicBezTo>
                <a:cubicBezTo>
                  <a:pt x="7086291" y="3765042"/>
                  <a:pt x="7073140" y="3765042"/>
                  <a:pt x="7062182" y="3765042"/>
                </a:cubicBezTo>
                <a:cubicBezTo>
                  <a:pt x="7062182" y="3746340"/>
                  <a:pt x="7062182" y="3727637"/>
                  <a:pt x="7062182" y="3711272"/>
                </a:cubicBezTo>
                <a:cubicBezTo>
                  <a:pt x="7055607" y="3711272"/>
                  <a:pt x="7051222" y="3711272"/>
                  <a:pt x="7044647" y="3711272"/>
                </a:cubicBezTo>
                <a:cubicBezTo>
                  <a:pt x="7044647" y="3708934"/>
                  <a:pt x="7044647" y="3706597"/>
                  <a:pt x="7044647" y="3704259"/>
                </a:cubicBezTo>
                <a:cubicBezTo>
                  <a:pt x="7040264" y="3704259"/>
                  <a:pt x="7035881" y="3704259"/>
                  <a:pt x="7031497" y="3704259"/>
                </a:cubicBezTo>
                <a:cubicBezTo>
                  <a:pt x="7031497" y="3706597"/>
                  <a:pt x="7031497" y="3708934"/>
                  <a:pt x="7031497" y="3711272"/>
                </a:cubicBezTo>
                <a:cubicBezTo>
                  <a:pt x="7024922" y="3711272"/>
                  <a:pt x="7018347" y="3711272"/>
                  <a:pt x="7011772" y="3711272"/>
                </a:cubicBezTo>
                <a:cubicBezTo>
                  <a:pt x="7011772" y="3722961"/>
                  <a:pt x="7011772" y="3732312"/>
                  <a:pt x="7011772" y="3744001"/>
                </a:cubicBezTo>
                <a:cubicBezTo>
                  <a:pt x="6992047" y="3744001"/>
                  <a:pt x="6970129" y="3744001"/>
                  <a:pt x="6950404" y="3744001"/>
                </a:cubicBezTo>
                <a:cubicBezTo>
                  <a:pt x="6950404" y="3748678"/>
                  <a:pt x="6950404" y="3753353"/>
                  <a:pt x="6950404" y="3758029"/>
                </a:cubicBezTo>
                <a:lnTo>
                  <a:pt x="6941637" y="3758029"/>
                </a:lnTo>
                <a:cubicBezTo>
                  <a:pt x="6941637" y="3765042"/>
                  <a:pt x="6941637" y="3769718"/>
                  <a:pt x="6941637" y="3776731"/>
                </a:cubicBezTo>
                <a:cubicBezTo>
                  <a:pt x="6935062" y="3776731"/>
                  <a:pt x="6926294" y="3776731"/>
                  <a:pt x="6919719" y="3772055"/>
                </a:cubicBezTo>
                <a:cubicBezTo>
                  <a:pt x="6915336" y="3772055"/>
                  <a:pt x="6910952" y="3772055"/>
                  <a:pt x="6906569" y="3776731"/>
                </a:cubicBezTo>
                <a:cubicBezTo>
                  <a:pt x="6897802" y="3776731"/>
                  <a:pt x="6886844" y="3776731"/>
                  <a:pt x="6875885" y="3776731"/>
                </a:cubicBezTo>
                <a:cubicBezTo>
                  <a:pt x="6875885" y="3781407"/>
                  <a:pt x="6875885" y="3786082"/>
                  <a:pt x="6875885" y="3790758"/>
                </a:cubicBezTo>
                <a:cubicBezTo>
                  <a:pt x="6867117" y="3790758"/>
                  <a:pt x="6858351" y="3790758"/>
                  <a:pt x="6849584" y="3790758"/>
                </a:cubicBezTo>
                <a:cubicBezTo>
                  <a:pt x="6849584" y="3788420"/>
                  <a:pt x="6849584" y="3788420"/>
                  <a:pt x="6849584" y="3786082"/>
                </a:cubicBezTo>
                <a:cubicBezTo>
                  <a:pt x="6845200" y="3786082"/>
                  <a:pt x="6840817" y="3786082"/>
                  <a:pt x="6836434" y="3786082"/>
                </a:cubicBezTo>
                <a:cubicBezTo>
                  <a:pt x="6836434" y="3788420"/>
                  <a:pt x="6836434" y="3788420"/>
                  <a:pt x="6836434" y="3790758"/>
                </a:cubicBezTo>
                <a:cubicBezTo>
                  <a:pt x="6827667" y="3790758"/>
                  <a:pt x="6818900" y="3790758"/>
                  <a:pt x="6812325" y="3790758"/>
                </a:cubicBezTo>
                <a:cubicBezTo>
                  <a:pt x="6812325" y="3517483"/>
                  <a:pt x="6812325" y="3514919"/>
                  <a:pt x="6812325" y="3514896"/>
                </a:cubicBezTo>
                <a:cubicBezTo>
                  <a:pt x="6784547" y="3514896"/>
                  <a:pt x="6783850" y="3514896"/>
                  <a:pt x="6783832" y="3514896"/>
                </a:cubicBezTo>
                <a:lnTo>
                  <a:pt x="6783832" y="3506713"/>
                </a:lnTo>
                <a:cubicBezTo>
                  <a:pt x="6783832" y="3505632"/>
                  <a:pt x="6783832" y="3505552"/>
                  <a:pt x="6783832" y="3505544"/>
                </a:cubicBezTo>
                <a:cubicBezTo>
                  <a:pt x="6723417" y="3517053"/>
                  <a:pt x="6722479" y="3517230"/>
                  <a:pt x="6722464" y="3517234"/>
                </a:cubicBezTo>
                <a:cubicBezTo>
                  <a:pt x="6722464" y="3559314"/>
                  <a:pt x="6722464" y="3601395"/>
                  <a:pt x="6722464" y="3643476"/>
                </a:cubicBezTo>
                <a:cubicBezTo>
                  <a:pt x="6713697" y="3643476"/>
                  <a:pt x="6704930" y="3643476"/>
                  <a:pt x="6698355" y="3643476"/>
                </a:cubicBezTo>
                <a:cubicBezTo>
                  <a:pt x="6696163" y="3643476"/>
                  <a:pt x="6696163" y="3641138"/>
                  <a:pt x="6693972" y="3638800"/>
                </a:cubicBezTo>
                <a:lnTo>
                  <a:pt x="6685204" y="3638800"/>
                </a:lnTo>
                <a:cubicBezTo>
                  <a:pt x="6683012" y="3641138"/>
                  <a:pt x="6683012" y="3643476"/>
                  <a:pt x="6680821" y="3643476"/>
                </a:cubicBezTo>
                <a:cubicBezTo>
                  <a:pt x="6672054" y="3643476"/>
                  <a:pt x="6661095" y="3643476"/>
                  <a:pt x="6652329" y="3643476"/>
                </a:cubicBezTo>
                <a:cubicBezTo>
                  <a:pt x="6652329" y="3669191"/>
                  <a:pt x="6652329" y="3692569"/>
                  <a:pt x="6652329" y="3715948"/>
                </a:cubicBezTo>
                <a:cubicBezTo>
                  <a:pt x="6643562" y="3715948"/>
                  <a:pt x="6636987" y="3715948"/>
                  <a:pt x="6628219" y="3715948"/>
                </a:cubicBezTo>
                <a:cubicBezTo>
                  <a:pt x="6628219" y="3676205"/>
                  <a:pt x="6628219" y="3634124"/>
                  <a:pt x="6628219" y="3592044"/>
                </a:cubicBezTo>
                <a:lnTo>
                  <a:pt x="6617261" y="3592044"/>
                </a:lnTo>
                <a:lnTo>
                  <a:pt x="6617261" y="3582692"/>
                </a:lnTo>
                <a:cubicBezTo>
                  <a:pt x="6590960" y="3582692"/>
                  <a:pt x="6564659" y="3582692"/>
                  <a:pt x="6538359" y="3582692"/>
                </a:cubicBezTo>
                <a:cubicBezTo>
                  <a:pt x="6536167" y="3585030"/>
                  <a:pt x="6533975" y="3587368"/>
                  <a:pt x="6531784" y="3589706"/>
                </a:cubicBezTo>
                <a:cubicBezTo>
                  <a:pt x="6531784" y="3655165"/>
                  <a:pt x="6531784" y="3718286"/>
                  <a:pt x="6531784" y="3783744"/>
                </a:cubicBezTo>
                <a:cubicBezTo>
                  <a:pt x="6527400" y="3783744"/>
                  <a:pt x="6520825" y="3783744"/>
                  <a:pt x="6514250" y="3783744"/>
                </a:cubicBezTo>
                <a:cubicBezTo>
                  <a:pt x="6514250" y="3788420"/>
                  <a:pt x="6514250" y="3793095"/>
                  <a:pt x="6514250" y="3797771"/>
                </a:cubicBezTo>
                <a:cubicBezTo>
                  <a:pt x="6509867" y="3797771"/>
                  <a:pt x="6503291" y="3797771"/>
                  <a:pt x="6498907" y="3797771"/>
                </a:cubicBezTo>
                <a:cubicBezTo>
                  <a:pt x="6498907" y="3781407"/>
                  <a:pt x="6498907" y="3765042"/>
                  <a:pt x="6498907" y="3748678"/>
                </a:cubicBezTo>
                <a:cubicBezTo>
                  <a:pt x="6492332" y="3748678"/>
                  <a:pt x="6483565" y="3748678"/>
                  <a:pt x="6476990" y="3748678"/>
                </a:cubicBezTo>
                <a:cubicBezTo>
                  <a:pt x="6476990" y="3746340"/>
                  <a:pt x="6476990" y="3744001"/>
                  <a:pt x="6476990" y="3741663"/>
                </a:cubicBezTo>
                <a:cubicBezTo>
                  <a:pt x="6468223" y="3741663"/>
                  <a:pt x="6461648" y="3741663"/>
                  <a:pt x="6452882" y="3741663"/>
                </a:cubicBezTo>
                <a:cubicBezTo>
                  <a:pt x="6452882" y="3744001"/>
                  <a:pt x="6452882" y="3746340"/>
                  <a:pt x="6452882" y="3748678"/>
                </a:cubicBezTo>
                <a:cubicBezTo>
                  <a:pt x="6448497" y="3748678"/>
                  <a:pt x="6444114" y="3748678"/>
                  <a:pt x="6439731" y="3748678"/>
                </a:cubicBezTo>
                <a:cubicBezTo>
                  <a:pt x="6437539" y="3744001"/>
                  <a:pt x="6437539" y="3741663"/>
                  <a:pt x="6437539" y="3739326"/>
                </a:cubicBezTo>
                <a:cubicBezTo>
                  <a:pt x="6435347" y="3739326"/>
                  <a:pt x="6433155" y="3739326"/>
                  <a:pt x="6430964" y="3739326"/>
                </a:cubicBezTo>
                <a:cubicBezTo>
                  <a:pt x="6430964" y="3741663"/>
                  <a:pt x="6428772" y="3744001"/>
                  <a:pt x="6428772" y="3746340"/>
                </a:cubicBezTo>
                <a:cubicBezTo>
                  <a:pt x="6426580" y="3746340"/>
                  <a:pt x="6424389" y="3746340"/>
                  <a:pt x="6420005" y="3746340"/>
                </a:cubicBezTo>
                <a:cubicBezTo>
                  <a:pt x="6420005" y="3720623"/>
                  <a:pt x="6420005" y="3692569"/>
                  <a:pt x="6420005" y="3664516"/>
                </a:cubicBezTo>
                <a:cubicBezTo>
                  <a:pt x="6398088" y="3664516"/>
                  <a:pt x="6373979" y="3664516"/>
                  <a:pt x="6349870" y="3664516"/>
                </a:cubicBezTo>
                <a:cubicBezTo>
                  <a:pt x="6347678" y="3573340"/>
                  <a:pt x="6343295" y="3482166"/>
                  <a:pt x="6341103" y="3390992"/>
                </a:cubicBezTo>
                <a:cubicBezTo>
                  <a:pt x="6349870" y="3388654"/>
                  <a:pt x="6376170" y="3379303"/>
                  <a:pt x="6354254" y="3367613"/>
                </a:cubicBezTo>
                <a:cubicBezTo>
                  <a:pt x="6356445" y="3365275"/>
                  <a:pt x="6358637" y="3362937"/>
                  <a:pt x="6360829" y="3362937"/>
                </a:cubicBezTo>
                <a:cubicBezTo>
                  <a:pt x="6360829" y="3346573"/>
                  <a:pt x="6360829" y="3346573"/>
                  <a:pt x="6352062" y="3337222"/>
                </a:cubicBezTo>
                <a:cubicBezTo>
                  <a:pt x="6352062" y="3332546"/>
                  <a:pt x="6352062" y="3325533"/>
                  <a:pt x="6352062" y="3318520"/>
                </a:cubicBezTo>
                <a:cubicBezTo>
                  <a:pt x="6347678" y="3318520"/>
                  <a:pt x="6341103" y="3318520"/>
                  <a:pt x="6336720" y="3318520"/>
                </a:cubicBezTo>
                <a:cubicBezTo>
                  <a:pt x="6336720" y="3309167"/>
                  <a:pt x="6336720" y="3302154"/>
                  <a:pt x="6336720" y="3295141"/>
                </a:cubicBezTo>
                <a:cubicBezTo>
                  <a:pt x="6336720" y="3292803"/>
                  <a:pt x="6334528" y="3292803"/>
                  <a:pt x="6334528" y="3290465"/>
                </a:cubicBezTo>
                <a:cubicBezTo>
                  <a:pt x="6334528" y="3262412"/>
                  <a:pt x="6334528" y="3234358"/>
                  <a:pt x="6334528" y="3206304"/>
                </a:cubicBezTo>
                <a:cubicBezTo>
                  <a:pt x="6334528" y="3203966"/>
                  <a:pt x="6336720" y="3201629"/>
                  <a:pt x="6336720" y="3199291"/>
                </a:cubicBezTo>
                <a:cubicBezTo>
                  <a:pt x="6334528" y="3196953"/>
                  <a:pt x="6332337" y="3194615"/>
                  <a:pt x="6330145" y="3192277"/>
                </a:cubicBezTo>
                <a:cubicBezTo>
                  <a:pt x="6330145" y="3171236"/>
                  <a:pt x="6330145" y="3150196"/>
                  <a:pt x="6327952" y="3124481"/>
                </a:cubicBezTo>
                <a:cubicBezTo>
                  <a:pt x="6327952" y="3105778"/>
                  <a:pt x="6327952" y="3084738"/>
                  <a:pt x="6325761" y="3061360"/>
                </a:cubicBezTo>
                <a:cubicBezTo>
                  <a:pt x="6325761" y="3054346"/>
                  <a:pt x="6325761" y="3049670"/>
                  <a:pt x="6321377" y="3042657"/>
                </a:cubicBezTo>
                <a:cubicBezTo>
                  <a:pt x="6321377" y="3049670"/>
                  <a:pt x="6321377" y="3054346"/>
                  <a:pt x="6319185" y="3063698"/>
                </a:cubicBezTo>
                <a:cubicBezTo>
                  <a:pt x="6319185" y="3084738"/>
                  <a:pt x="6319185" y="3105778"/>
                  <a:pt x="6319185" y="3124481"/>
                </a:cubicBezTo>
                <a:cubicBezTo>
                  <a:pt x="6316994" y="3126819"/>
                  <a:pt x="6316994" y="3126819"/>
                  <a:pt x="6316994" y="3129156"/>
                </a:cubicBezTo>
                <a:cubicBezTo>
                  <a:pt x="6316994" y="3150196"/>
                  <a:pt x="6316994" y="3171236"/>
                  <a:pt x="6316994" y="3192277"/>
                </a:cubicBezTo>
                <a:cubicBezTo>
                  <a:pt x="6314802" y="3194615"/>
                  <a:pt x="6312610" y="3196953"/>
                  <a:pt x="6310419" y="3199291"/>
                </a:cubicBezTo>
                <a:cubicBezTo>
                  <a:pt x="6310419" y="3201629"/>
                  <a:pt x="6312610" y="3203966"/>
                  <a:pt x="6312610" y="3206304"/>
                </a:cubicBezTo>
                <a:cubicBezTo>
                  <a:pt x="6312610" y="3234358"/>
                  <a:pt x="6312610" y="3262412"/>
                  <a:pt x="6312610" y="3290465"/>
                </a:cubicBezTo>
                <a:cubicBezTo>
                  <a:pt x="6312610" y="3292803"/>
                  <a:pt x="6310419" y="3292803"/>
                  <a:pt x="6310419" y="3295141"/>
                </a:cubicBezTo>
                <a:cubicBezTo>
                  <a:pt x="6310419" y="3302154"/>
                  <a:pt x="6310419" y="3309167"/>
                  <a:pt x="6310419" y="3318520"/>
                </a:cubicBezTo>
                <a:cubicBezTo>
                  <a:pt x="6303844" y="3318520"/>
                  <a:pt x="6299460" y="3318520"/>
                  <a:pt x="6295077" y="3318520"/>
                </a:cubicBezTo>
                <a:cubicBezTo>
                  <a:pt x="6295077" y="3325533"/>
                  <a:pt x="6295077" y="3332546"/>
                  <a:pt x="6295077" y="3337222"/>
                </a:cubicBezTo>
                <a:cubicBezTo>
                  <a:pt x="6284118" y="3346573"/>
                  <a:pt x="6286310" y="3348911"/>
                  <a:pt x="6286310" y="3362937"/>
                </a:cubicBezTo>
                <a:cubicBezTo>
                  <a:pt x="6288502" y="3362937"/>
                  <a:pt x="6290693" y="3365275"/>
                  <a:pt x="6292885" y="3367613"/>
                </a:cubicBezTo>
                <a:cubicBezTo>
                  <a:pt x="6268777" y="3376964"/>
                  <a:pt x="6295077" y="3390992"/>
                  <a:pt x="6306035" y="3390992"/>
                </a:cubicBezTo>
                <a:cubicBezTo>
                  <a:pt x="6301194" y="3506322"/>
                  <a:pt x="6297540" y="3620385"/>
                  <a:pt x="6293134" y="3735040"/>
                </a:cubicBezTo>
                <a:lnTo>
                  <a:pt x="6190268" y="3735040"/>
                </a:lnTo>
                <a:lnTo>
                  <a:pt x="6190268" y="3824466"/>
                </a:lnTo>
                <a:lnTo>
                  <a:pt x="6170048" y="3824466"/>
                </a:lnTo>
                <a:lnTo>
                  <a:pt x="6170048" y="3648163"/>
                </a:lnTo>
                <a:lnTo>
                  <a:pt x="5956653" y="3648163"/>
                </a:lnTo>
                <a:lnTo>
                  <a:pt x="5956653" y="3824466"/>
                </a:lnTo>
                <a:lnTo>
                  <a:pt x="5901909" y="3824466"/>
                </a:lnTo>
                <a:lnTo>
                  <a:pt x="5900565" y="3800109"/>
                </a:lnTo>
                <a:cubicBezTo>
                  <a:pt x="5898374" y="3800109"/>
                  <a:pt x="5896183" y="3800109"/>
                  <a:pt x="5893990" y="3800109"/>
                </a:cubicBezTo>
                <a:cubicBezTo>
                  <a:pt x="5893990" y="3808388"/>
                  <a:pt x="5893227" y="3816665"/>
                  <a:pt x="5892647" y="3824466"/>
                </a:cubicBezTo>
                <a:lnTo>
                  <a:pt x="5882183" y="3824466"/>
                </a:lnTo>
                <a:lnTo>
                  <a:pt x="5880840" y="3800109"/>
                </a:lnTo>
                <a:cubicBezTo>
                  <a:pt x="5880154" y="3800109"/>
                  <a:pt x="5879468" y="3800109"/>
                  <a:pt x="5878781" y="3800109"/>
                </a:cubicBezTo>
                <a:lnTo>
                  <a:pt x="5878781" y="3714927"/>
                </a:lnTo>
                <a:lnTo>
                  <a:pt x="5800909" y="3714927"/>
                </a:lnTo>
                <a:lnTo>
                  <a:pt x="5800909" y="3807122"/>
                </a:lnTo>
                <a:lnTo>
                  <a:pt x="5727420" y="3807122"/>
                </a:lnTo>
                <a:cubicBezTo>
                  <a:pt x="5727420" y="3813673"/>
                  <a:pt x="5727420" y="3818184"/>
                  <a:pt x="5727420" y="3824466"/>
                </a:cubicBezTo>
                <a:lnTo>
                  <a:pt x="5713406" y="3824466"/>
                </a:lnTo>
                <a:lnTo>
                  <a:pt x="5703310" y="3823488"/>
                </a:lnTo>
                <a:cubicBezTo>
                  <a:pt x="5703310" y="3818812"/>
                  <a:pt x="5703310" y="3811799"/>
                  <a:pt x="5703310" y="3804784"/>
                </a:cubicBezTo>
                <a:cubicBezTo>
                  <a:pt x="5698927" y="3804784"/>
                  <a:pt x="5696735" y="3804784"/>
                  <a:pt x="5694543" y="3804784"/>
                </a:cubicBezTo>
                <a:cubicBezTo>
                  <a:pt x="5694543" y="3795433"/>
                  <a:pt x="5694543" y="3783744"/>
                  <a:pt x="5694543" y="3772055"/>
                </a:cubicBezTo>
                <a:lnTo>
                  <a:pt x="5683585" y="3772055"/>
                </a:lnTo>
                <a:cubicBezTo>
                  <a:pt x="5681393" y="3772055"/>
                  <a:pt x="5681393" y="3769718"/>
                  <a:pt x="5679201" y="3769718"/>
                </a:cubicBezTo>
                <a:lnTo>
                  <a:pt x="5666051" y="3772055"/>
                </a:lnTo>
                <a:cubicBezTo>
                  <a:pt x="5661667" y="3772055"/>
                  <a:pt x="5657284" y="3772055"/>
                  <a:pt x="5652900" y="3772055"/>
                </a:cubicBezTo>
                <a:cubicBezTo>
                  <a:pt x="5652900" y="3783744"/>
                  <a:pt x="5652900" y="3793095"/>
                  <a:pt x="5652900" y="3804784"/>
                </a:cubicBezTo>
                <a:cubicBezTo>
                  <a:pt x="5641942" y="3804784"/>
                  <a:pt x="5630983" y="3804784"/>
                  <a:pt x="5620025" y="3804784"/>
                </a:cubicBezTo>
                <a:cubicBezTo>
                  <a:pt x="5620025" y="3800109"/>
                  <a:pt x="5620025" y="3795433"/>
                  <a:pt x="5620025" y="3790758"/>
                </a:cubicBezTo>
                <a:cubicBezTo>
                  <a:pt x="5617833" y="3790758"/>
                  <a:pt x="5617833" y="3790758"/>
                  <a:pt x="5615641" y="3790758"/>
                </a:cubicBezTo>
                <a:cubicBezTo>
                  <a:pt x="5615641" y="3795433"/>
                  <a:pt x="5615641" y="3800109"/>
                  <a:pt x="5615641" y="3804784"/>
                </a:cubicBezTo>
                <a:lnTo>
                  <a:pt x="5604134" y="3804784"/>
                </a:lnTo>
                <a:cubicBezTo>
                  <a:pt x="5602626" y="3804784"/>
                  <a:pt x="5602501" y="3804784"/>
                  <a:pt x="5602490" y="3804784"/>
                </a:cubicBezTo>
                <a:cubicBezTo>
                  <a:pt x="5602490" y="3656817"/>
                  <a:pt x="5602490" y="3655184"/>
                  <a:pt x="5602490" y="3655165"/>
                </a:cubicBezTo>
                <a:cubicBezTo>
                  <a:pt x="5561658" y="3655165"/>
                  <a:pt x="5560864" y="3655165"/>
                  <a:pt x="5560849" y="3655165"/>
                </a:cubicBezTo>
                <a:lnTo>
                  <a:pt x="5560849" y="3644937"/>
                </a:lnTo>
                <a:cubicBezTo>
                  <a:pt x="5560849" y="3643593"/>
                  <a:pt x="5560849" y="3643485"/>
                  <a:pt x="5560849" y="3643476"/>
                </a:cubicBezTo>
                <a:lnTo>
                  <a:pt x="5555095" y="3643476"/>
                </a:lnTo>
                <a:cubicBezTo>
                  <a:pt x="5554362" y="3643476"/>
                  <a:pt x="5554282" y="3643476"/>
                  <a:pt x="5554274" y="3643476"/>
                </a:cubicBezTo>
                <a:lnTo>
                  <a:pt x="5554274" y="3649612"/>
                </a:lnTo>
                <a:cubicBezTo>
                  <a:pt x="5554274" y="3650407"/>
                  <a:pt x="5554274" y="3650480"/>
                  <a:pt x="5554274" y="3650489"/>
                </a:cubicBezTo>
                <a:lnTo>
                  <a:pt x="5537013" y="3650489"/>
                </a:lnTo>
                <a:cubicBezTo>
                  <a:pt x="5534696" y="3650489"/>
                  <a:pt x="5534557" y="3650489"/>
                  <a:pt x="5534547" y="3650489"/>
                </a:cubicBezTo>
                <a:lnTo>
                  <a:pt x="5530163" y="3643476"/>
                </a:lnTo>
                <a:lnTo>
                  <a:pt x="5530163" y="3657795"/>
                </a:lnTo>
                <a:cubicBezTo>
                  <a:pt x="5530163" y="3659711"/>
                  <a:pt x="5530163" y="3659833"/>
                  <a:pt x="5530163" y="3659840"/>
                </a:cubicBezTo>
                <a:lnTo>
                  <a:pt x="5524411" y="3659840"/>
                </a:lnTo>
                <a:cubicBezTo>
                  <a:pt x="5523678" y="3659840"/>
                  <a:pt x="5523598" y="3659840"/>
                  <a:pt x="5523588" y="3659840"/>
                </a:cubicBezTo>
                <a:lnTo>
                  <a:pt x="5523588" y="3672113"/>
                </a:lnTo>
                <a:cubicBezTo>
                  <a:pt x="5523588" y="3673727"/>
                  <a:pt x="5523588" y="3673856"/>
                  <a:pt x="5523588" y="3673867"/>
                </a:cubicBezTo>
                <a:cubicBezTo>
                  <a:pt x="5500080" y="3673867"/>
                  <a:pt x="5499495" y="3673867"/>
                  <a:pt x="5499481" y="3673867"/>
                </a:cubicBezTo>
                <a:cubicBezTo>
                  <a:pt x="5499481" y="3708934"/>
                  <a:pt x="5499481" y="3708934"/>
                  <a:pt x="5497288" y="3708934"/>
                </a:cubicBezTo>
                <a:cubicBezTo>
                  <a:pt x="5497288" y="3686102"/>
                  <a:pt x="5497288" y="3685568"/>
                  <a:pt x="5497288" y="3685556"/>
                </a:cubicBezTo>
                <a:lnTo>
                  <a:pt x="5487699" y="3685556"/>
                </a:lnTo>
                <a:cubicBezTo>
                  <a:pt x="5486439" y="3685556"/>
                  <a:pt x="5486339" y="3685556"/>
                  <a:pt x="5486330" y="3685556"/>
                </a:cubicBezTo>
                <a:cubicBezTo>
                  <a:pt x="5486330" y="3724447"/>
                  <a:pt x="5486330" y="3725281"/>
                  <a:pt x="5486330" y="3725299"/>
                </a:cubicBezTo>
                <a:cubicBezTo>
                  <a:pt x="5454237" y="3725299"/>
                  <a:pt x="5453470" y="3725299"/>
                  <a:pt x="5453453" y="3725299"/>
                </a:cubicBezTo>
                <a:lnTo>
                  <a:pt x="5453453" y="3713025"/>
                </a:lnTo>
                <a:cubicBezTo>
                  <a:pt x="5453453" y="3711409"/>
                  <a:pt x="5453453" y="3711282"/>
                  <a:pt x="5453453" y="3711272"/>
                </a:cubicBezTo>
                <a:lnTo>
                  <a:pt x="5441948" y="3711272"/>
                </a:lnTo>
                <a:cubicBezTo>
                  <a:pt x="5440435" y="3711272"/>
                  <a:pt x="5440314" y="3711272"/>
                  <a:pt x="5440303" y="3711272"/>
                </a:cubicBezTo>
                <a:lnTo>
                  <a:pt x="5440303" y="3727637"/>
                </a:lnTo>
                <a:cubicBezTo>
                  <a:pt x="5440303" y="3729974"/>
                  <a:pt x="5440303" y="3729974"/>
                  <a:pt x="5435920" y="3729974"/>
                </a:cubicBezTo>
                <a:lnTo>
                  <a:pt x="5435920" y="3713610"/>
                </a:lnTo>
                <a:cubicBezTo>
                  <a:pt x="5435920" y="3711412"/>
                  <a:pt x="5435920" y="3711280"/>
                  <a:pt x="5435920" y="3711272"/>
                </a:cubicBezTo>
                <a:lnTo>
                  <a:pt x="5422495" y="3711272"/>
                </a:lnTo>
                <a:cubicBezTo>
                  <a:pt x="5420692" y="3711272"/>
                  <a:pt x="5420585" y="3711272"/>
                  <a:pt x="5420577" y="3711272"/>
                </a:cubicBezTo>
                <a:cubicBezTo>
                  <a:pt x="5420577" y="3669924"/>
                  <a:pt x="5420577" y="3669203"/>
                  <a:pt x="5420577" y="3669191"/>
                </a:cubicBezTo>
                <a:lnTo>
                  <a:pt x="5412906" y="3669191"/>
                </a:lnTo>
                <a:cubicBezTo>
                  <a:pt x="5411897" y="3669191"/>
                  <a:pt x="5411817" y="3669191"/>
                  <a:pt x="5411810" y="3669191"/>
                </a:cubicBezTo>
                <a:cubicBezTo>
                  <a:pt x="5401102" y="3623505"/>
                  <a:pt x="5400858" y="3622460"/>
                  <a:pt x="5400852" y="3622435"/>
                </a:cubicBezTo>
                <a:lnTo>
                  <a:pt x="5391263" y="3622435"/>
                </a:lnTo>
                <a:cubicBezTo>
                  <a:pt x="5390008" y="3622435"/>
                  <a:pt x="5389903" y="3622435"/>
                  <a:pt x="5389893" y="3622435"/>
                </a:cubicBezTo>
                <a:cubicBezTo>
                  <a:pt x="5377035" y="3668152"/>
                  <a:pt x="5376749" y="3669168"/>
                  <a:pt x="5376743" y="3669191"/>
                </a:cubicBezTo>
                <a:lnTo>
                  <a:pt x="5369072" y="3669191"/>
                </a:lnTo>
                <a:cubicBezTo>
                  <a:pt x="5368071" y="3669191"/>
                  <a:pt x="5367983" y="3669191"/>
                  <a:pt x="5367976" y="3669191"/>
                </a:cubicBezTo>
                <a:cubicBezTo>
                  <a:pt x="5367976" y="3738229"/>
                  <a:pt x="5367976" y="3739310"/>
                  <a:pt x="5367976" y="3739326"/>
                </a:cubicBezTo>
                <a:lnTo>
                  <a:pt x="5362222" y="3739326"/>
                </a:lnTo>
                <a:cubicBezTo>
                  <a:pt x="5361486" y="3739326"/>
                  <a:pt x="5361410" y="3739326"/>
                  <a:pt x="5361400" y="3739326"/>
                </a:cubicBezTo>
                <a:cubicBezTo>
                  <a:pt x="5361400" y="3788420"/>
                  <a:pt x="5361400" y="3788420"/>
                  <a:pt x="5357017" y="3788420"/>
                </a:cubicBezTo>
                <a:lnTo>
                  <a:pt x="5357017" y="3774101"/>
                </a:lnTo>
                <a:cubicBezTo>
                  <a:pt x="5357017" y="3772170"/>
                  <a:pt x="5357017" y="3772062"/>
                  <a:pt x="5357017" y="3772055"/>
                </a:cubicBezTo>
                <a:lnTo>
                  <a:pt x="5351264" y="3782283"/>
                </a:lnTo>
                <a:cubicBezTo>
                  <a:pt x="5350511" y="3783627"/>
                  <a:pt x="5350447" y="3783735"/>
                  <a:pt x="5350442" y="3783744"/>
                </a:cubicBezTo>
                <a:lnTo>
                  <a:pt x="5344689" y="3783744"/>
                </a:lnTo>
                <a:cubicBezTo>
                  <a:pt x="5343958" y="3783744"/>
                  <a:pt x="5343876" y="3783744"/>
                  <a:pt x="5343867" y="3783744"/>
                </a:cubicBezTo>
                <a:cubicBezTo>
                  <a:pt x="5343867" y="3691773"/>
                  <a:pt x="5343867" y="3690258"/>
                  <a:pt x="5343867" y="3690231"/>
                </a:cubicBezTo>
                <a:cubicBezTo>
                  <a:pt x="5313890" y="3690231"/>
                  <a:pt x="5313199" y="3690231"/>
                  <a:pt x="5313183" y="3690231"/>
                </a:cubicBezTo>
                <a:lnTo>
                  <a:pt x="5301676" y="3704551"/>
                </a:lnTo>
                <a:cubicBezTo>
                  <a:pt x="5300132" y="3706473"/>
                  <a:pt x="5300038" y="3706589"/>
                  <a:pt x="5300032" y="3706597"/>
                </a:cubicBezTo>
                <a:lnTo>
                  <a:pt x="5300032" y="3692277"/>
                </a:lnTo>
                <a:cubicBezTo>
                  <a:pt x="5300032" y="3690231"/>
                  <a:pt x="5300032" y="3690231"/>
                  <a:pt x="5297840" y="3687893"/>
                </a:cubicBezTo>
                <a:lnTo>
                  <a:pt x="5288251" y="3687893"/>
                </a:lnTo>
                <a:cubicBezTo>
                  <a:pt x="5286998" y="3687893"/>
                  <a:pt x="5286891" y="3687893"/>
                  <a:pt x="5286882" y="3687893"/>
                </a:cubicBezTo>
                <a:cubicBezTo>
                  <a:pt x="5286882" y="3662802"/>
                  <a:pt x="5286882" y="3662193"/>
                  <a:pt x="5286882" y="3662178"/>
                </a:cubicBezTo>
                <a:lnTo>
                  <a:pt x="5281129" y="3662178"/>
                </a:lnTo>
                <a:cubicBezTo>
                  <a:pt x="5280393" y="3662178"/>
                  <a:pt x="5280317" y="3662178"/>
                  <a:pt x="5280307" y="3662178"/>
                </a:cubicBezTo>
                <a:lnTo>
                  <a:pt x="5280307" y="3649904"/>
                </a:lnTo>
                <a:cubicBezTo>
                  <a:pt x="5280307" y="3648151"/>
                  <a:pt x="5280307" y="3648151"/>
                  <a:pt x="5278115" y="3648151"/>
                </a:cubicBezTo>
                <a:cubicBezTo>
                  <a:pt x="5278115" y="3623080"/>
                  <a:pt x="5278115" y="3622453"/>
                  <a:pt x="5278115" y="3622435"/>
                </a:cubicBezTo>
                <a:lnTo>
                  <a:pt x="5262773" y="3622435"/>
                </a:lnTo>
                <a:cubicBezTo>
                  <a:pt x="5260719" y="3622435"/>
                  <a:pt x="5260589" y="3622435"/>
                  <a:pt x="5260581" y="3622435"/>
                </a:cubicBezTo>
                <a:cubicBezTo>
                  <a:pt x="5260581" y="3590495"/>
                  <a:pt x="5260581" y="3589724"/>
                  <a:pt x="5260581" y="3589706"/>
                </a:cubicBezTo>
                <a:lnTo>
                  <a:pt x="5252910" y="3589706"/>
                </a:lnTo>
                <a:cubicBezTo>
                  <a:pt x="5251906" y="3589706"/>
                  <a:pt x="5251821" y="3589706"/>
                  <a:pt x="5251815" y="3589706"/>
                </a:cubicBezTo>
                <a:lnTo>
                  <a:pt x="5251815" y="3583569"/>
                </a:lnTo>
                <a:cubicBezTo>
                  <a:pt x="5251815" y="3582774"/>
                  <a:pt x="5251815" y="3582701"/>
                  <a:pt x="5251815" y="3582692"/>
                </a:cubicBezTo>
                <a:lnTo>
                  <a:pt x="5246061" y="3582692"/>
                </a:lnTo>
                <a:cubicBezTo>
                  <a:pt x="5245329" y="3582692"/>
                  <a:pt x="5245249" y="3582692"/>
                  <a:pt x="5245240" y="3582692"/>
                </a:cubicBezTo>
                <a:cubicBezTo>
                  <a:pt x="5245240" y="3549963"/>
                  <a:pt x="5245240" y="3549963"/>
                  <a:pt x="5240855" y="3549963"/>
                </a:cubicBezTo>
                <a:lnTo>
                  <a:pt x="5240855" y="3541780"/>
                </a:lnTo>
                <a:cubicBezTo>
                  <a:pt x="5240855" y="3540712"/>
                  <a:pt x="5240855" y="3540619"/>
                  <a:pt x="5240855" y="3540611"/>
                </a:cubicBezTo>
                <a:lnTo>
                  <a:pt x="5235102" y="3540611"/>
                </a:lnTo>
                <a:cubicBezTo>
                  <a:pt x="5234370" y="3540611"/>
                  <a:pt x="5234290" y="3540611"/>
                  <a:pt x="5234281" y="3540611"/>
                </a:cubicBezTo>
                <a:cubicBezTo>
                  <a:pt x="5234281" y="3508635"/>
                  <a:pt x="5234281" y="3507900"/>
                  <a:pt x="5234281" y="3507883"/>
                </a:cubicBezTo>
                <a:cubicBezTo>
                  <a:pt x="5206498" y="3507883"/>
                  <a:pt x="5205806" y="3507883"/>
                  <a:pt x="5205788" y="3507883"/>
                </a:cubicBezTo>
                <a:lnTo>
                  <a:pt x="5205788" y="3495608"/>
                </a:lnTo>
                <a:cubicBezTo>
                  <a:pt x="5205788" y="3493984"/>
                  <a:pt x="5205788" y="3493866"/>
                  <a:pt x="5205788" y="3493855"/>
                </a:cubicBezTo>
                <a:cubicBezTo>
                  <a:pt x="5173730" y="3493855"/>
                  <a:pt x="5172933" y="3493855"/>
                  <a:pt x="5172913" y="3493855"/>
                </a:cubicBezTo>
                <a:lnTo>
                  <a:pt x="5172913" y="3485673"/>
                </a:lnTo>
                <a:cubicBezTo>
                  <a:pt x="5172913" y="3484598"/>
                  <a:pt x="5172913" y="3484513"/>
                  <a:pt x="5172913" y="3484504"/>
                </a:cubicBezTo>
                <a:lnTo>
                  <a:pt x="5155652" y="3484504"/>
                </a:lnTo>
                <a:cubicBezTo>
                  <a:pt x="5153344" y="3484504"/>
                  <a:pt x="5153196" y="3484504"/>
                  <a:pt x="5153186" y="3484504"/>
                </a:cubicBezTo>
                <a:lnTo>
                  <a:pt x="5153186" y="3492686"/>
                </a:lnTo>
                <a:lnTo>
                  <a:pt x="5148803" y="3489179"/>
                </a:lnTo>
                <a:lnTo>
                  <a:pt x="5137845" y="3493855"/>
                </a:lnTo>
                <a:lnTo>
                  <a:pt x="5132093" y="3493855"/>
                </a:lnTo>
                <a:cubicBezTo>
                  <a:pt x="5131358" y="3493855"/>
                  <a:pt x="5131280" y="3493855"/>
                  <a:pt x="5131270" y="3493855"/>
                </a:cubicBezTo>
                <a:lnTo>
                  <a:pt x="5131270" y="3485673"/>
                </a:lnTo>
                <a:cubicBezTo>
                  <a:pt x="5131270" y="3484598"/>
                  <a:pt x="5131270" y="3484513"/>
                  <a:pt x="5131270" y="3484504"/>
                </a:cubicBezTo>
                <a:lnTo>
                  <a:pt x="5117845" y="3484504"/>
                </a:lnTo>
                <a:cubicBezTo>
                  <a:pt x="5116054" y="3484504"/>
                  <a:pt x="5115935" y="3484504"/>
                  <a:pt x="5115927" y="3484504"/>
                </a:cubicBezTo>
                <a:lnTo>
                  <a:pt x="5115927" y="3492686"/>
                </a:lnTo>
                <a:cubicBezTo>
                  <a:pt x="5115927" y="3493760"/>
                  <a:pt x="5115927" y="3493848"/>
                  <a:pt x="5115927" y="3493855"/>
                </a:cubicBezTo>
                <a:cubicBezTo>
                  <a:pt x="5092368" y="3493855"/>
                  <a:pt x="5091830" y="3493855"/>
                  <a:pt x="5091818" y="3493855"/>
                </a:cubicBezTo>
                <a:lnTo>
                  <a:pt x="5091818" y="3508175"/>
                </a:lnTo>
                <a:cubicBezTo>
                  <a:pt x="5091818" y="3510092"/>
                  <a:pt x="5091818" y="3510212"/>
                  <a:pt x="5091818" y="3510219"/>
                </a:cubicBezTo>
                <a:lnTo>
                  <a:pt x="5078394" y="3510219"/>
                </a:lnTo>
                <a:cubicBezTo>
                  <a:pt x="5076589" y="3510219"/>
                  <a:pt x="5076482" y="3510219"/>
                  <a:pt x="5076476" y="3510219"/>
                </a:cubicBezTo>
                <a:cubicBezTo>
                  <a:pt x="5076476" y="3597622"/>
                  <a:pt x="5076476" y="3599034"/>
                  <a:pt x="5076476" y="3599057"/>
                </a:cubicBezTo>
                <a:lnTo>
                  <a:pt x="5070723" y="3599057"/>
                </a:lnTo>
                <a:cubicBezTo>
                  <a:pt x="5069988" y="3599057"/>
                  <a:pt x="5069910" y="3599057"/>
                  <a:pt x="5069901" y="3599057"/>
                </a:cubicBezTo>
                <a:cubicBezTo>
                  <a:pt x="5069901" y="3564784"/>
                  <a:pt x="5069901" y="3564008"/>
                  <a:pt x="5069901" y="3563989"/>
                </a:cubicBezTo>
                <a:cubicBezTo>
                  <a:pt x="5029013" y="3563989"/>
                  <a:pt x="5028271" y="3563989"/>
                  <a:pt x="5028258" y="3563989"/>
                </a:cubicBezTo>
                <a:cubicBezTo>
                  <a:pt x="5028258" y="3599057"/>
                  <a:pt x="5028258" y="3599057"/>
                  <a:pt x="5023875" y="3599057"/>
                </a:cubicBezTo>
                <a:cubicBezTo>
                  <a:pt x="5023875" y="3691106"/>
                  <a:pt x="5023875" y="3692548"/>
                  <a:pt x="5023875" y="3692569"/>
                </a:cubicBezTo>
                <a:lnTo>
                  <a:pt x="5018122" y="3690523"/>
                </a:lnTo>
                <a:cubicBezTo>
                  <a:pt x="5017386" y="3690262"/>
                  <a:pt x="5017310" y="3690235"/>
                  <a:pt x="5017300" y="3690231"/>
                </a:cubicBezTo>
                <a:cubicBezTo>
                  <a:pt x="5015143" y="3616620"/>
                  <a:pt x="5015108" y="3615441"/>
                  <a:pt x="5015108" y="3615421"/>
                </a:cubicBezTo>
                <a:cubicBezTo>
                  <a:pt x="5012951" y="3689067"/>
                  <a:pt x="5012916" y="3690214"/>
                  <a:pt x="5012916" y="3690231"/>
                </a:cubicBezTo>
                <a:lnTo>
                  <a:pt x="5007162" y="3692277"/>
                </a:lnTo>
                <a:cubicBezTo>
                  <a:pt x="5006425" y="3692539"/>
                  <a:pt x="5006350" y="3692567"/>
                  <a:pt x="5006341" y="3692569"/>
                </a:cubicBezTo>
                <a:cubicBezTo>
                  <a:pt x="4999909" y="3736022"/>
                  <a:pt x="4999768" y="3736968"/>
                  <a:pt x="4999765" y="3736988"/>
                </a:cubicBezTo>
                <a:lnTo>
                  <a:pt x="4984423" y="3747217"/>
                </a:lnTo>
                <a:cubicBezTo>
                  <a:pt x="4982366" y="3748589"/>
                  <a:pt x="4982241" y="3748673"/>
                  <a:pt x="4982232" y="3748678"/>
                </a:cubicBezTo>
                <a:lnTo>
                  <a:pt x="4982232" y="3732312"/>
                </a:lnTo>
                <a:cubicBezTo>
                  <a:pt x="4982232" y="3730116"/>
                  <a:pt x="4982232" y="3729984"/>
                  <a:pt x="4982232" y="3729974"/>
                </a:cubicBezTo>
                <a:lnTo>
                  <a:pt x="4976478" y="3729974"/>
                </a:lnTo>
                <a:cubicBezTo>
                  <a:pt x="4975746" y="3729974"/>
                  <a:pt x="4975665" y="3729974"/>
                  <a:pt x="4975656" y="3729974"/>
                </a:cubicBezTo>
                <a:lnTo>
                  <a:pt x="4975656" y="3719747"/>
                </a:lnTo>
                <a:cubicBezTo>
                  <a:pt x="4975656" y="3718405"/>
                  <a:pt x="4975656" y="3718296"/>
                  <a:pt x="4975656" y="3718286"/>
                </a:cubicBezTo>
                <a:cubicBezTo>
                  <a:pt x="4923055" y="3718286"/>
                  <a:pt x="4923055" y="3718286"/>
                  <a:pt x="4923055" y="3722961"/>
                </a:cubicBezTo>
                <a:lnTo>
                  <a:pt x="4917302" y="3722961"/>
                </a:lnTo>
                <a:cubicBezTo>
                  <a:pt x="4916570" y="3722961"/>
                  <a:pt x="4916490" y="3722961"/>
                  <a:pt x="4916480" y="3722961"/>
                </a:cubicBezTo>
                <a:lnTo>
                  <a:pt x="4916480" y="3710688"/>
                </a:lnTo>
                <a:cubicBezTo>
                  <a:pt x="4916480" y="3709074"/>
                  <a:pt x="4916480" y="3708945"/>
                  <a:pt x="4916480" y="3708934"/>
                </a:cubicBezTo>
                <a:lnTo>
                  <a:pt x="4908808" y="3708934"/>
                </a:lnTo>
                <a:cubicBezTo>
                  <a:pt x="4907804" y="3708934"/>
                  <a:pt x="4907719" y="3708934"/>
                  <a:pt x="4907713" y="3708934"/>
                </a:cubicBezTo>
                <a:lnTo>
                  <a:pt x="4907713" y="3723253"/>
                </a:lnTo>
                <a:cubicBezTo>
                  <a:pt x="4907713" y="3725299"/>
                  <a:pt x="4907713" y="3725299"/>
                  <a:pt x="4903330" y="3725299"/>
                </a:cubicBezTo>
                <a:lnTo>
                  <a:pt x="4903330" y="3708934"/>
                </a:lnTo>
                <a:cubicBezTo>
                  <a:pt x="4903330" y="3706746"/>
                  <a:pt x="4903330" y="3706606"/>
                  <a:pt x="4903330" y="3706597"/>
                </a:cubicBezTo>
                <a:lnTo>
                  <a:pt x="4893742" y="3706597"/>
                </a:lnTo>
                <a:cubicBezTo>
                  <a:pt x="4892487" y="3706597"/>
                  <a:pt x="4892380" y="3706597"/>
                  <a:pt x="4892372" y="3706597"/>
                </a:cubicBezTo>
                <a:lnTo>
                  <a:pt x="4892372" y="3698413"/>
                </a:lnTo>
                <a:cubicBezTo>
                  <a:pt x="4892372" y="3697340"/>
                  <a:pt x="4892372" y="3697253"/>
                  <a:pt x="4892372" y="3697245"/>
                </a:cubicBezTo>
                <a:lnTo>
                  <a:pt x="4875111" y="3697245"/>
                </a:lnTo>
                <a:cubicBezTo>
                  <a:pt x="4872797" y="3697245"/>
                  <a:pt x="4872655" y="3697245"/>
                  <a:pt x="4872645" y="3697245"/>
                </a:cubicBezTo>
                <a:cubicBezTo>
                  <a:pt x="4872645" y="3674406"/>
                  <a:pt x="4872645" y="3673880"/>
                  <a:pt x="4872645" y="3673867"/>
                </a:cubicBezTo>
                <a:lnTo>
                  <a:pt x="4866070" y="3666853"/>
                </a:lnTo>
                <a:lnTo>
                  <a:pt x="4850729" y="3666853"/>
                </a:lnTo>
                <a:cubicBezTo>
                  <a:pt x="4848679" y="3666853"/>
                  <a:pt x="4848546" y="3666853"/>
                  <a:pt x="4848536" y="3666853"/>
                </a:cubicBezTo>
                <a:lnTo>
                  <a:pt x="4848536" y="3654580"/>
                </a:lnTo>
                <a:cubicBezTo>
                  <a:pt x="4848536" y="3652952"/>
                  <a:pt x="4848536" y="3652838"/>
                  <a:pt x="4848536" y="3652827"/>
                </a:cubicBezTo>
                <a:lnTo>
                  <a:pt x="4840865" y="3652827"/>
                </a:lnTo>
                <a:cubicBezTo>
                  <a:pt x="4839857" y="3652827"/>
                  <a:pt x="4839776" y="3652827"/>
                  <a:pt x="4839770" y="3652827"/>
                </a:cubicBezTo>
                <a:cubicBezTo>
                  <a:pt x="4839770" y="3611460"/>
                  <a:pt x="4839770" y="3610757"/>
                  <a:pt x="4839770" y="3610746"/>
                </a:cubicBezTo>
                <a:lnTo>
                  <a:pt x="4824429" y="3606070"/>
                </a:lnTo>
                <a:lnTo>
                  <a:pt x="4816756" y="3606070"/>
                </a:lnTo>
                <a:cubicBezTo>
                  <a:pt x="4815749" y="3606070"/>
                  <a:pt x="4815667" y="3606070"/>
                  <a:pt x="4815660" y="3606070"/>
                </a:cubicBezTo>
                <a:cubicBezTo>
                  <a:pt x="4815660" y="3555624"/>
                  <a:pt x="4815660" y="3554658"/>
                  <a:pt x="4815660" y="3554638"/>
                </a:cubicBezTo>
                <a:lnTo>
                  <a:pt x="4798401" y="3554638"/>
                </a:lnTo>
                <a:cubicBezTo>
                  <a:pt x="4796087" y="3554638"/>
                  <a:pt x="4795946" y="3554638"/>
                  <a:pt x="4795935" y="3554638"/>
                </a:cubicBezTo>
                <a:lnTo>
                  <a:pt x="4795935" y="3536228"/>
                </a:lnTo>
                <a:cubicBezTo>
                  <a:pt x="4795935" y="3533747"/>
                  <a:pt x="4795935" y="3533607"/>
                  <a:pt x="4795935" y="3533598"/>
                </a:cubicBezTo>
                <a:cubicBezTo>
                  <a:pt x="4759549" y="3533598"/>
                  <a:pt x="4758697" y="3533598"/>
                  <a:pt x="4758675" y="3533598"/>
                </a:cubicBezTo>
                <a:cubicBezTo>
                  <a:pt x="4758675" y="3556412"/>
                  <a:pt x="4758675" y="3556963"/>
                  <a:pt x="4758675" y="3556976"/>
                </a:cubicBezTo>
                <a:cubicBezTo>
                  <a:pt x="4730877" y="3556976"/>
                  <a:pt x="4730201" y="3556976"/>
                  <a:pt x="4730183" y="3556976"/>
                </a:cubicBezTo>
                <a:cubicBezTo>
                  <a:pt x="4730183" y="3607292"/>
                  <a:pt x="4730183" y="3608384"/>
                  <a:pt x="4730183" y="3608408"/>
                </a:cubicBezTo>
                <a:lnTo>
                  <a:pt x="4718677" y="3608408"/>
                </a:lnTo>
                <a:cubicBezTo>
                  <a:pt x="4717167" y="3608408"/>
                  <a:pt x="4717044" y="3608408"/>
                  <a:pt x="4717033" y="3608408"/>
                </a:cubicBezTo>
                <a:cubicBezTo>
                  <a:pt x="4717033" y="3721672"/>
                  <a:pt x="4717033" y="3722947"/>
                  <a:pt x="4717033" y="3722961"/>
                </a:cubicBezTo>
                <a:lnTo>
                  <a:pt x="4711280" y="3722961"/>
                </a:lnTo>
                <a:cubicBezTo>
                  <a:pt x="4710545" y="3722961"/>
                  <a:pt x="4710466" y="3722961"/>
                  <a:pt x="4710458" y="3722961"/>
                </a:cubicBezTo>
                <a:cubicBezTo>
                  <a:pt x="4701907" y="3693317"/>
                  <a:pt x="4701696" y="3692588"/>
                  <a:pt x="4701691" y="3692569"/>
                </a:cubicBezTo>
                <a:lnTo>
                  <a:pt x="4695937" y="3704843"/>
                </a:lnTo>
                <a:cubicBezTo>
                  <a:pt x="4695115" y="3706597"/>
                  <a:pt x="4695115" y="3706597"/>
                  <a:pt x="4697308" y="3706597"/>
                </a:cubicBezTo>
                <a:lnTo>
                  <a:pt x="4697308" y="3720916"/>
                </a:lnTo>
                <a:cubicBezTo>
                  <a:pt x="4697308" y="3722837"/>
                  <a:pt x="4697308" y="3722955"/>
                  <a:pt x="4697308" y="3722961"/>
                </a:cubicBezTo>
                <a:lnTo>
                  <a:pt x="4689636" y="3722961"/>
                </a:lnTo>
                <a:cubicBezTo>
                  <a:pt x="4688631" y="3722961"/>
                  <a:pt x="4688548" y="3722961"/>
                  <a:pt x="4688540" y="3722961"/>
                </a:cubicBezTo>
                <a:cubicBezTo>
                  <a:pt x="4688540" y="3757174"/>
                  <a:pt x="4688540" y="3758008"/>
                  <a:pt x="4688540" y="3758029"/>
                </a:cubicBezTo>
                <a:lnTo>
                  <a:pt x="4680870" y="3758029"/>
                </a:lnTo>
                <a:cubicBezTo>
                  <a:pt x="4679865" y="3758029"/>
                  <a:pt x="4679781" y="3758029"/>
                  <a:pt x="4679773" y="3758029"/>
                </a:cubicBezTo>
                <a:cubicBezTo>
                  <a:pt x="4679773" y="3783178"/>
                  <a:pt x="4679773" y="3783731"/>
                  <a:pt x="4679773" y="3783744"/>
                </a:cubicBezTo>
                <a:lnTo>
                  <a:pt x="4666350" y="3783744"/>
                </a:lnTo>
                <a:cubicBezTo>
                  <a:pt x="4664574" y="3783744"/>
                  <a:pt x="4664441" y="3783744"/>
                  <a:pt x="4664431" y="3783744"/>
                </a:cubicBezTo>
                <a:lnTo>
                  <a:pt x="4664431" y="3775562"/>
                </a:lnTo>
                <a:cubicBezTo>
                  <a:pt x="4664431" y="3774490"/>
                  <a:pt x="4664431" y="3774402"/>
                  <a:pt x="4664431" y="3774393"/>
                </a:cubicBezTo>
                <a:lnTo>
                  <a:pt x="4649089" y="3774393"/>
                </a:lnTo>
                <a:cubicBezTo>
                  <a:pt x="4647034" y="3774393"/>
                  <a:pt x="4646906" y="3774393"/>
                  <a:pt x="4646898" y="3774393"/>
                </a:cubicBezTo>
                <a:cubicBezTo>
                  <a:pt x="4646898" y="3749284"/>
                  <a:pt x="4646898" y="3748693"/>
                  <a:pt x="4646898" y="3748678"/>
                </a:cubicBezTo>
                <a:cubicBezTo>
                  <a:pt x="4606140" y="3748678"/>
                  <a:pt x="4605273" y="3748678"/>
                  <a:pt x="4605255" y="3748678"/>
                </a:cubicBezTo>
                <a:lnTo>
                  <a:pt x="4605255" y="3754814"/>
                </a:lnTo>
                <a:cubicBezTo>
                  <a:pt x="4605255" y="3755253"/>
                  <a:pt x="4605255" y="3755471"/>
                  <a:pt x="4604433" y="3755873"/>
                </a:cubicBezTo>
                <a:lnTo>
                  <a:pt x="4598680" y="3758029"/>
                </a:lnTo>
                <a:lnTo>
                  <a:pt x="4598680" y="3749847"/>
                </a:lnTo>
                <a:cubicBezTo>
                  <a:pt x="4598680" y="3748776"/>
                  <a:pt x="4598680" y="3748686"/>
                  <a:pt x="4598680" y="3748678"/>
                </a:cubicBezTo>
                <a:lnTo>
                  <a:pt x="4591008" y="3748678"/>
                </a:lnTo>
                <a:cubicBezTo>
                  <a:pt x="4590006" y="3748678"/>
                  <a:pt x="4589920" y="3748678"/>
                  <a:pt x="4589913" y="3748678"/>
                </a:cubicBezTo>
                <a:lnTo>
                  <a:pt x="4589913" y="3765042"/>
                </a:lnTo>
                <a:cubicBezTo>
                  <a:pt x="4589913" y="3767243"/>
                  <a:pt x="4589913" y="3767372"/>
                  <a:pt x="4589913" y="3767380"/>
                </a:cubicBezTo>
                <a:lnTo>
                  <a:pt x="4584160" y="3767380"/>
                </a:lnTo>
                <a:cubicBezTo>
                  <a:pt x="4583427" y="3767380"/>
                  <a:pt x="4583347" y="3767380"/>
                  <a:pt x="4583338" y="3767380"/>
                </a:cubicBezTo>
                <a:lnTo>
                  <a:pt x="4583338" y="3759198"/>
                </a:lnTo>
                <a:cubicBezTo>
                  <a:pt x="4583338" y="3758115"/>
                  <a:pt x="4583338" y="3758036"/>
                  <a:pt x="4583338" y="3758029"/>
                </a:cubicBezTo>
                <a:lnTo>
                  <a:pt x="4575666" y="3758029"/>
                </a:lnTo>
                <a:cubicBezTo>
                  <a:pt x="4574663" y="3758029"/>
                  <a:pt x="4574578" y="3758029"/>
                  <a:pt x="4574570" y="3758029"/>
                </a:cubicBezTo>
                <a:cubicBezTo>
                  <a:pt x="4574570" y="3732936"/>
                  <a:pt x="4574570" y="3732327"/>
                  <a:pt x="4574570" y="3732312"/>
                </a:cubicBezTo>
                <a:cubicBezTo>
                  <a:pt x="4542492" y="3732312"/>
                  <a:pt x="4541713" y="3732312"/>
                  <a:pt x="4541695" y="3732312"/>
                </a:cubicBezTo>
                <a:lnTo>
                  <a:pt x="4541695" y="3738449"/>
                </a:lnTo>
                <a:cubicBezTo>
                  <a:pt x="4541695" y="3739236"/>
                  <a:pt x="4541695" y="3739318"/>
                  <a:pt x="4541695" y="3739326"/>
                </a:cubicBezTo>
                <a:lnTo>
                  <a:pt x="4535941" y="3739326"/>
                </a:lnTo>
                <a:cubicBezTo>
                  <a:pt x="4535204" y="3739326"/>
                  <a:pt x="4535128" y="3739326"/>
                  <a:pt x="4535120" y="3739326"/>
                </a:cubicBezTo>
                <a:lnTo>
                  <a:pt x="4535120" y="3727052"/>
                </a:lnTo>
                <a:cubicBezTo>
                  <a:pt x="4535120" y="3725435"/>
                  <a:pt x="4535120" y="3725311"/>
                  <a:pt x="4535120" y="3725299"/>
                </a:cubicBezTo>
                <a:lnTo>
                  <a:pt x="4519779" y="3725299"/>
                </a:lnTo>
                <a:cubicBezTo>
                  <a:pt x="4517722" y="3725299"/>
                  <a:pt x="4517594" y="3725299"/>
                  <a:pt x="4517586" y="3725299"/>
                </a:cubicBezTo>
                <a:cubicBezTo>
                  <a:pt x="4517586" y="3697864"/>
                  <a:pt x="4517586" y="3697260"/>
                  <a:pt x="4517586" y="3697245"/>
                </a:cubicBezTo>
                <a:lnTo>
                  <a:pt x="4504161" y="3697245"/>
                </a:lnTo>
                <a:cubicBezTo>
                  <a:pt x="4502381" y="3697245"/>
                  <a:pt x="4502253" y="3697245"/>
                  <a:pt x="4502243" y="3697245"/>
                </a:cubicBezTo>
                <a:lnTo>
                  <a:pt x="4502243" y="3705428"/>
                </a:lnTo>
                <a:cubicBezTo>
                  <a:pt x="4502243" y="3706503"/>
                  <a:pt x="4502243" y="3706590"/>
                  <a:pt x="4502243" y="3706597"/>
                </a:cubicBezTo>
                <a:lnTo>
                  <a:pt x="4494573" y="3706597"/>
                </a:lnTo>
                <a:cubicBezTo>
                  <a:pt x="4493570" y="3706597"/>
                  <a:pt x="4493485" y="3706597"/>
                  <a:pt x="4493477" y="3706597"/>
                </a:cubicBezTo>
                <a:cubicBezTo>
                  <a:pt x="4493477" y="3681449"/>
                  <a:pt x="4493477" y="3680893"/>
                  <a:pt x="4493477" y="3680880"/>
                </a:cubicBezTo>
                <a:lnTo>
                  <a:pt x="4480052" y="3680880"/>
                </a:lnTo>
                <a:cubicBezTo>
                  <a:pt x="4478245" y="3680880"/>
                  <a:pt x="4478140" y="3680880"/>
                  <a:pt x="4478134" y="3680880"/>
                </a:cubicBezTo>
                <a:lnTo>
                  <a:pt x="4478134" y="3695199"/>
                </a:lnTo>
                <a:cubicBezTo>
                  <a:pt x="4478134" y="3697114"/>
                  <a:pt x="4478134" y="3697237"/>
                  <a:pt x="4478134" y="3697245"/>
                </a:cubicBezTo>
                <a:cubicBezTo>
                  <a:pt x="4454579" y="3697245"/>
                  <a:pt x="4454037" y="3697245"/>
                  <a:pt x="4454025" y="3697245"/>
                </a:cubicBezTo>
                <a:lnTo>
                  <a:pt x="4454025" y="3689062"/>
                </a:lnTo>
                <a:cubicBezTo>
                  <a:pt x="4454025" y="3687984"/>
                  <a:pt x="4454025" y="3687901"/>
                  <a:pt x="4454025" y="3687893"/>
                </a:cubicBezTo>
                <a:lnTo>
                  <a:pt x="4438683" y="3687893"/>
                </a:lnTo>
                <a:cubicBezTo>
                  <a:pt x="4436634" y="3687893"/>
                  <a:pt x="4436500" y="3687893"/>
                  <a:pt x="4436491" y="3687893"/>
                </a:cubicBezTo>
                <a:lnTo>
                  <a:pt x="4436491" y="3696076"/>
                </a:lnTo>
                <a:cubicBezTo>
                  <a:pt x="4436491" y="3697146"/>
                  <a:pt x="4436491" y="3697238"/>
                  <a:pt x="4436491" y="3697245"/>
                </a:cubicBezTo>
                <a:lnTo>
                  <a:pt x="4430738" y="3697245"/>
                </a:lnTo>
                <a:cubicBezTo>
                  <a:pt x="4430004" y="3697245"/>
                  <a:pt x="4429926" y="3697245"/>
                  <a:pt x="4429916" y="3697245"/>
                </a:cubicBezTo>
                <a:lnTo>
                  <a:pt x="4429916" y="3711565"/>
                </a:lnTo>
                <a:cubicBezTo>
                  <a:pt x="4429916" y="3713480"/>
                  <a:pt x="4429916" y="3713602"/>
                  <a:pt x="4429916" y="3713610"/>
                </a:cubicBezTo>
                <a:lnTo>
                  <a:pt x="4422245" y="3713610"/>
                </a:lnTo>
                <a:cubicBezTo>
                  <a:pt x="4421235" y="3713610"/>
                  <a:pt x="4421155" y="3713610"/>
                  <a:pt x="4421149" y="3713610"/>
                </a:cubicBezTo>
                <a:lnTo>
                  <a:pt x="4421149" y="3723838"/>
                </a:lnTo>
                <a:cubicBezTo>
                  <a:pt x="4421149" y="3725186"/>
                  <a:pt x="4421149" y="3725291"/>
                  <a:pt x="4421149" y="3725299"/>
                </a:cubicBezTo>
                <a:cubicBezTo>
                  <a:pt x="4373960" y="3725299"/>
                  <a:pt x="4372954" y="3725299"/>
                  <a:pt x="4372931" y="3725299"/>
                </a:cubicBezTo>
                <a:cubicBezTo>
                  <a:pt x="4372931" y="3757221"/>
                  <a:pt x="4372931" y="3758009"/>
                  <a:pt x="4372931" y="3758029"/>
                </a:cubicBezTo>
                <a:lnTo>
                  <a:pt x="4357589" y="3758029"/>
                </a:lnTo>
                <a:cubicBezTo>
                  <a:pt x="4355538" y="3758029"/>
                  <a:pt x="4355408" y="3758029"/>
                  <a:pt x="4355398" y="3758029"/>
                </a:cubicBezTo>
                <a:lnTo>
                  <a:pt x="4355398" y="3749847"/>
                </a:lnTo>
                <a:cubicBezTo>
                  <a:pt x="4355398" y="3748776"/>
                  <a:pt x="4355398" y="3748686"/>
                  <a:pt x="4355398" y="3748678"/>
                </a:cubicBezTo>
                <a:cubicBezTo>
                  <a:pt x="4308184" y="3748678"/>
                  <a:pt x="4307202" y="3748678"/>
                  <a:pt x="4307180" y="3748678"/>
                </a:cubicBezTo>
                <a:lnTo>
                  <a:pt x="4307180" y="3738449"/>
                </a:lnTo>
                <a:cubicBezTo>
                  <a:pt x="4307180" y="3737107"/>
                  <a:pt x="4307180" y="3736998"/>
                  <a:pt x="4307180" y="3736988"/>
                </a:cubicBezTo>
                <a:lnTo>
                  <a:pt x="4299508" y="3732897"/>
                </a:lnTo>
                <a:cubicBezTo>
                  <a:pt x="4298503" y="3732361"/>
                  <a:pt x="4298419" y="3732318"/>
                  <a:pt x="4298413" y="3732312"/>
                </a:cubicBezTo>
                <a:cubicBezTo>
                  <a:pt x="4298413" y="3698013"/>
                  <a:pt x="4298413" y="3697264"/>
                  <a:pt x="4298413" y="3697245"/>
                </a:cubicBezTo>
                <a:lnTo>
                  <a:pt x="4284989" y="3697245"/>
                </a:lnTo>
                <a:cubicBezTo>
                  <a:pt x="4283186" y="3697245"/>
                  <a:pt x="4283078" y="3697245"/>
                  <a:pt x="4283071" y="3697245"/>
                </a:cubicBezTo>
                <a:lnTo>
                  <a:pt x="4277317" y="3715656"/>
                </a:lnTo>
                <a:cubicBezTo>
                  <a:pt x="4276546" y="3718122"/>
                  <a:pt x="4276498" y="3718276"/>
                  <a:pt x="4276496" y="3718286"/>
                </a:cubicBezTo>
                <a:lnTo>
                  <a:pt x="4274577" y="3712149"/>
                </a:lnTo>
                <a:cubicBezTo>
                  <a:pt x="4274327" y="3711348"/>
                  <a:pt x="4274306" y="3711279"/>
                  <a:pt x="4274303" y="3711272"/>
                </a:cubicBezTo>
                <a:lnTo>
                  <a:pt x="4262797" y="3709227"/>
                </a:lnTo>
                <a:cubicBezTo>
                  <a:pt x="4261284" y="3708957"/>
                  <a:pt x="4261164" y="3708936"/>
                  <a:pt x="4261153" y="3708934"/>
                </a:cubicBezTo>
                <a:cubicBezTo>
                  <a:pt x="4263313" y="3614551"/>
                  <a:pt x="4263345" y="3613108"/>
                  <a:pt x="4263345" y="3613084"/>
                </a:cubicBezTo>
                <a:lnTo>
                  <a:pt x="4251839" y="3615129"/>
                </a:lnTo>
                <a:cubicBezTo>
                  <a:pt x="4250327" y="3615397"/>
                  <a:pt x="4250206" y="3615420"/>
                  <a:pt x="4250195" y="3615421"/>
                </a:cubicBezTo>
                <a:cubicBezTo>
                  <a:pt x="4250195" y="3465254"/>
                  <a:pt x="4250195" y="3463485"/>
                  <a:pt x="4250195" y="3463464"/>
                </a:cubicBezTo>
                <a:lnTo>
                  <a:pt x="4232934" y="3463464"/>
                </a:lnTo>
                <a:cubicBezTo>
                  <a:pt x="4230630" y="3463464"/>
                  <a:pt x="4230478" y="3463464"/>
                  <a:pt x="4230469" y="3463464"/>
                </a:cubicBezTo>
                <a:cubicBezTo>
                  <a:pt x="4230469" y="3341220"/>
                  <a:pt x="4230469" y="3339582"/>
                  <a:pt x="4230469" y="3339560"/>
                </a:cubicBezTo>
                <a:lnTo>
                  <a:pt x="4226635" y="3333423"/>
                </a:lnTo>
                <a:cubicBezTo>
                  <a:pt x="4226129" y="3332615"/>
                  <a:pt x="4226088" y="3332552"/>
                  <a:pt x="4226086" y="3332546"/>
                </a:cubicBezTo>
                <a:cubicBezTo>
                  <a:pt x="4226086" y="3307453"/>
                  <a:pt x="4226086" y="3306846"/>
                  <a:pt x="4226086" y="3306830"/>
                </a:cubicBezTo>
                <a:lnTo>
                  <a:pt x="4210743" y="3306830"/>
                </a:lnTo>
                <a:cubicBezTo>
                  <a:pt x="4208680" y="3306830"/>
                  <a:pt x="4208560" y="3306830"/>
                  <a:pt x="4208552" y="3306830"/>
                </a:cubicBezTo>
                <a:cubicBezTo>
                  <a:pt x="4167619" y="3221807"/>
                  <a:pt x="4166922" y="3220357"/>
                  <a:pt x="4166909" y="3220331"/>
                </a:cubicBezTo>
                <a:cubicBezTo>
                  <a:pt x="4164735" y="2956026"/>
                  <a:pt x="4164718" y="2953839"/>
                  <a:pt x="4164718" y="2953820"/>
                </a:cubicBezTo>
                <a:cubicBezTo>
                  <a:pt x="4160370" y="3218206"/>
                  <a:pt x="4160333" y="3220316"/>
                  <a:pt x="4160333" y="3220331"/>
                </a:cubicBezTo>
                <a:cubicBezTo>
                  <a:pt x="4121550" y="3307664"/>
                  <a:pt x="4120895" y="3309142"/>
                  <a:pt x="4120883" y="3309167"/>
                </a:cubicBezTo>
                <a:lnTo>
                  <a:pt x="4105541" y="3309167"/>
                </a:lnTo>
                <a:cubicBezTo>
                  <a:pt x="4103486" y="3309167"/>
                  <a:pt x="4103356" y="3309167"/>
                  <a:pt x="4103349" y="3309167"/>
                </a:cubicBezTo>
                <a:cubicBezTo>
                  <a:pt x="4103349" y="3337222"/>
                  <a:pt x="4103349" y="3337222"/>
                  <a:pt x="4098965" y="3339560"/>
                </a:cubicBezTo>
                <a:cubicBezTo>
                  <a:pt x="4098965" y="3461925"/>
                  <a:pt x="4098965" y="3463445"/>
                  <a:pt x="4098965" y="3463464"/>
                </a:cubicBezTo>
                <a:lnTo>
                  <a:pt x="4085541" y="3463464"/>
                </a:lnTo>
                <a:cubicBezTo>
                  <a:pt x="4083749" y="3463464"/>
                  <a:pt x="4083632" y="3463464"/>
                  <a:pt x="4083623" y="3463464"/>
                </a:cubicBezTo>
                <a:cubicBezTo>
                  <a:pt x="4083623" y="3608869"/>
                  <a:pt x="4083623" y="3610722"/>
                  <a:pt x="4083623" y="3610746"/>
                </a:cubicBezTo>
                <a:lnTo>
                  <a:pt x="4068281" y="3610746"/>
                </a:lnTo>
                <a:cubicBezTo>
                  <a:pt x="4066228" y="3610746"/>
                  <a:pt x="4066099" y="3610746"/>
                  <a:pt x="4066089" y="3610746"/>
                </a:cubicBezTo>
                <a:cubicBezTo>
                  <a:pt x="4066089" y="3742325"/>
                  <a:pt x="4066089" y="3743980"/>
                  <a:pt x="4066089" y="3744001"/>
                </a:cubicBezTo>
                <a:cubicBezTo>
                  <a:pt x="4038256" y="3741719"/>
                  <a:pt x="4037612" y="3741664"/>
                  <a:pt x="4037597" y="3741663"/>
                </a:cubicBezTo>
                <a:lnTo>
                  <a:pt x="4033762" y="3731436"/>
                </a:lnTo>
                <a:cubicBezTo>
                  <a:pt x="4033258" y="3730094"/>
                  <a:pt x="4033217" y="3729985"/>
                  <a:pt x="4033213" y="3729974"/>
                </a:cubicBezTo>
                <a:lnTo>
                  <a:pt x="4019790" y="3727929"/>
                </a:lnTo>
                <a:cubicBezTo>
                  <a:pt x="4018003" y="3727658"/>
                  <a:pt x="4017881" y="3727638"/>
                  <a:pt x="4017871" y="3727637"/>
                </a:cubicBezTo>
                <a:lnTo>
                  <a:pt x="4014036" y="3735819"/>
                </a:lnTo>
                <a:cubicBezTo>
                  <a:pt x="4013532" y="3736893"/>
                  <a:pt x="4013492" y="3736982"/>
                  <a:pt x="4013488" y="3736988"/>
                </a:cubicBezTo>
                <a:cubicBezTo>
                  <a:pt x="3992092" y="3736988"/>
                  <a:pt x="3991583" y="3736988"/>
                  <a:pt x="3991571" y="3736988"/>
                </a:cubicBezTo>
                <a:cubicBezTo>
                  <a:pt x="3991571" y="3910253"/>
                  <a:pt x="3991571" y="3912299"/>
                  <a:pt x="3991571" y="3912324"/>
                </a:cubicBezTo>
                <a:lnTo>
                  <a:pt x="3997394" y="3912324"/>
                </a:lnTo>
                <a:lnTo>
                  <a:pt x="3997394" y="3943696"/>
                </a:lnTo>
                <a:lnTo>
                  <a:pt x="3963016" y="3943696"/>
                </a:lnTo>
                <a:lnTo>
                  <a:pt x="3953402" y="3905359"/>
                </a:lnTo>
                <a:cubicBezTo>
                  <a:pt x="3947978" y="3893418"/>
                  <a:pt x="3939541" y="3883362"/>
                  <a:pt x="3925078" y="3875820"/>
                </a:cubicBezTo>
                <a:cubicBezTo>
                  <a:pt x="3927489" y="3875820"/>
                  <a:pt x="3927489" y="3875820"/>
                  <a:pt x="3929899" y="3873306"/>
                </a:cubicBezTo>
                <a:cubicBezTo>
                  <a:pt x="3929899" y="3870792"/>
                  <a:pt x="3929899" y="3868278"/>
                  <a:pt x="3929899" y="3865764"/>
                </a:cubicBezTo>
                <a:lnTo>
                  <a:pt x="3925078" y="3863250"/>
                </a:lnTo>
                <a:cubicBezTo>
                  <a:pt x="3925078" y="3858222"/>
                  <a:pt x="3925078" y="3855708"/>
                  <a:pt x="3920257" y="3853194"/>
                </a:cubicBezTo>
                <a:cubicBezTo>
                  <a:pt x="3920257" y="3845653"/>
                  <a:pt x="3920257" y="3838111"/>
                  <a:pt x="3922668" y="3830569"/>
                </a:cubicBezTo>
                <a:cubicBezTo>
                  <a:pt x="3922668" y="3828054"/>
                  <a:pt x="3922668" y="3828054"/>
                  <a:pt x="3922668" y="3825541"/>
                </a:cubicBezTo>
                <a:cubicBezTo>
                  <a:pt x="3920257" y="3825541"/>
                  <a:pt x="3920257" y="3823027"/>
                  <a:pt x="3917847" y="3823027"/>
                </a:cubicBezTo>
                <a:cubicBezTo>
                  <a:pt x="3915435" y="3817999"/>
                  <a:pt x="3910614" y="3810457"/>
                  <a:pt x="3905793" y="3802916"/>
                </a:cubicBezTo>
                <a:cubicBezTo>
                  <a:pt x="3905793" y="3800401"/>
                  <a:pt x="3905793" y="3797888"/>
                  <a:pt x="3905793" y="3795374"/>
                </a:cubicBezTo>
                <a:cubicBezTo>
                  <a:pt x="3910614" y="3787832"/>
                  <a:pt x="3908204" y="3775262"/>
                  <a:pt x="3903383" y="3767720"/>
                </a:cubicBezTo>
                <a:lnTo>
                  <a:pt x="3901274" y="3761122"/>
                </a:lnTo>
                <a:cubicBezTo>
                  <a:pt x="3900989" y="3760231"/>
                  <a:pt x="3900973" y="3760182"/>
                  <a:pt x="3900972" y="3760178"/>
                </a:cubicBezTo>
                <a:lnTo>
                  <a:pt x="3898863" y="3766777"/>
                </a:lnTo>
                <a:cubicBezTo>
                  <a:pt x="3898579" y="3767667"/>
                  <a:pt x="3898563" y="3767717"/>
                  <a:pt x="3898562" y="3767720"/>
                </a:cubicBezTo>
                <a:cubicBezTo>
                  <a:pt x="3893741" y="3775262"/>
                  <a:pt x="3893741" y="3787832"/>
                  <a:pt x="3898562" y="3795374"/>
                </a:cubicBezTo>
                <a:cubicBezTo>
                  <a:pt x="3898562" y="3797888"/>
                  <a:pt x="3898562" y="3800401"/>
                  <a:pt x="3896151" y="3805429"/>
                </a:cubicBezTo>
                <a:cubicBezTo>
                  <a:pt x="3891330" y="3812971"/>
                  <a:pt x="3888919" y="3817999"/>
                  <a:pt x="3884098" y="3823027"/>
                </a:cubicBezTo>
                <a:lnTo>
                  <a:pt x="3879277" y="3825541"/>
                </a:lnTo>
                <a:cubicBezTo>
                  <a:pt x="3879277" y="3828054"/>
                  <a:pt x="3879277" y="3828054"/>
                  <a:pt x="3879277" y="3830569"/>
                </a:cubicBezTo>
                <a:cubicBezTo>
                  <a:pt x="3881688" y="3830569"/>
                  <a:pt x="3881688" y="3830569"/>
                  <a:pt x="3884098" y="3830569"/>
                </a:cubicBezTo>
                <a:cubicBezTo>
                  <a:pt x="3884098" y="3838111"/>
                  <a:pt x="3884098" y="3845653"/>
                  <a:pt x="3884098" y="3853194"/>
                </a:cubicBezTo>
                <a:cubicBezTo>
                  <a:pt x="3881688" y="3853194"/>
                  <a:pt x="3881688" y="3853194"/>
                  <a:pt x="3879277" y="3853194"/>
                </a:cubicBezTo>
                <a:cubicBezTo>
                  <a:pt x="3879277" y="3855708"/>
                  <a:pt x="3879277" y="3858222"/>
                  <a:pt x="3879277" y="3863250"/>
                </a:cubicBezTo>
                <a:cubicBezTo>
                  <a:pt x="3876867" y="3863250"/>
                  <a:pt x="3874456" y="3865764"/>
                  <a:pt x="3872046" y="3865764"/>
                </a:cubicBezTo>
                <a:cubicBezTo>
                  <a:pt x="3872046" y="3868278"/>
                  <a:pt x="3872046" y="3870792"/>
                  <a:pt x="3872046" y="3873306"/>
                </a:cubicBezTo>
                <a:cubicBezTo>
                  <a:pt x="3874456" y="3873306"/>
                  <a:pt x="3874456" y="3875820"/>
                  <a:pt x="3876867" y="3875820"/>
                </a:cubicBezTo>
                <a:cubicBezTo>
                  <a:pt x="3847941" y="3890904"/>
                  <a:pt x="3840709" y="3916043"/>
                  <a:pt x="3838299" y="3946210"/>
                </a:cubicBezTo>
                <a:cubicBezTo>
                  <a:pt x="3835888" y="3948724"/>
                  <a:pt x="3833478" y="3951238"/>
                  <a:pt x="3831067" y="3951238"/>
                </a:cubicBezTo>
                <a:cubicBezTo>
                  <a:pt x="3831067" y="3953752"/>
                  <a:pt x="3831067" y="3956266"/>
                  <a:pt x="3831067" y="3958780"/>
                </a:cubicBezTo>
                <a:cubicBezTo>
                  <a:pt x="3833478" y="3958780"/>
                  <a:pt x="3833478" y="3958780"/>
                  <a:pt x="3835888" y="3958780"/>
                </a:cubicBezTo>
                <a:lnTo>
                  <a:pt x="3835888" y="3968836"/>
                </a:lnTo>
                <a:lnTo>
                  <a:pt x="3831067" y="3973864"/>
                </a:lnTo>
                <a:cubicBezTo>
                  <a:pt x="3828657" y="3976378"/>
                  <a:pt x="3826246" y="3976378"/>
                  <a:pt x="3823836" y="3978891"/>
                </a:cubicBezTo>
                <a:cubicBezTo>
                  <a:pt x="3823836" y="3981406"/>
                  <a:pt x="3823836" y="3983920"/>
                  <a:pt x="3823836" y="3986433"/>
                </a:cubicBezTo>
                <a:cubicBezTo>
                  <a:pt x="3826246" y="3986433"/>
                  <a:pt x="3828657" y="3988948"/>
                  <a:pt x="3831067" y="3988948"/>
                </a:cubicBezTo>
                <a:cubicBezTo>
                  <a:pt x="3831067" y="4006545"/>
                  <a:pt x="3831067" y="4026657"/>
                  <a:pt x="3831067" y="4044254"/>
                </a:cubicBezTo>
                <a:cubicBezTo>
                  <a:pt x="3828657" y="4046768"/>
                  <a:pt x="3826246" y="4046768"/>
                  <a:pt x="3823836" y="4049282"/>
                </a:cubicBezTo>
                <a:cubicBezTo>
                  <a:pt x="3823836" y="4051796"/>
                  <a:pt x="3823836" y="4054310"/>
                  <a:pt x="3823836" y="4056823"/>
                </a:cubicBezTo>
                <a:cubicBezTo>
                  <a:pt x="3826246" y="4056823"/>
                  <a:pt x="3828657" y="4059338"/>
                  <a:pt x="3831067" y="4059338"/>
                </a:cubicBezTo>
                <a:cubicBezTo>
                  <a:pt x="3831067" y="4061852"/>
                  <a:pt x="3831067" y="4064365"/>
                  <a:pt x="3831067" y="4069394"/>
                </a:cubicBezTo>
                <a:cubicBezTo>
                  <a:pt x="3823836" y="4071907"/>
                  <a:pt x="3819015" y="4074422"/>
                  <a:pt x="3811783" y="4076936"/>
                </a:cubicBezTo>
                <a:cubicBezTo>
                  <a:pt x="3806962" y="4076936"/>
                  <a:pt x="3799731" y="4076936"/>
                  <a:pt x="3792499" y="4076936"/>
                </a:cubicBezTo>
                <a:cubicBezTo>
                  <a:pt x="3792499" y="4029170"/>
                  <a:pt x="3792499" y="3983920"/>
                  <a:pt x="3792499" y="3936154"/>
                </a:cubicBezTo>
                <a:cubicBezTo>
                  <a:pt x="3775625" y="3936154"/>
                  <a:pt x="3758752" y="3936154"/>
                  <a:pt x="3741878" y="3936154"/>
                </a:cubicBezTo>
                <a:cubicBezTo>
                  <a:pt x="3741878" y="3923585"/>
                  <a:pt x="3741878" y="3908501"/>
                  <a:pt x="3741878" y="3895932"/>
                </a:cubicBezTo>
                <a:cubicBezTo>
                  <a:pt x="3734647" y="3895932"/>
                  <a:pt x="3725005" y="3895932"/>
                  <a:pt x="3717772" y="3895932"/>
                </a:cubicBezTo>
                <a:cubicBezTo>
                  <a:pt x="3715362" y="3898445"/>
                  <a:pt x="3710541" y="3900959"/>
                  <a:pt x="3708130" y="3903473"/>
                </a:cubicBezTo>
                <a:cubicBezTo>
                  <a:pt x="3708130" y="3908501"/>
                  <a:pt x="3708130" y="3911015"/>
                  <a:pt x="3708130" y="3916043"/>
                </a:cubicBezTo>
                <a:lnTo>
                  <a:pt x="3696078" y="3916043"/>
                </a:lnTo>
                <a:cubicBezTo>
                  <a:pt x="3691257" y="3918557"/>
                  <a:pt x="3686436" y="3921070"/>
                  <a:pt x="3681615" y="3923585"/>
                </a:cubicBezTo>
                <a:cubicBezTo>
                  <a:pt x="3681615" y="3928612"/>
                  <a:pt x="3681615" y="3931127"/>
                  <a:pt x="3681615" y="3936154"/>
                </a:cubicBezTo>
                <a:cubicBezTo>
                  <a:pt x="3676793" y="3936154"/>
                  <a:pt x="3671973" y="3936154"/>
                  <a:pt x="3667151" y="3936154"/>
                </a:cubicBezTo>
                <a:cubicBezTo>
                  <a:pt x="3667151" y="3981406"/>
                  <a:pt x="3667151" y="4026657"/>
                  <a:pt x="3667151" y="4071907"/>
                </a:cubicBezTo>
                <a:cubicBezTo>
                  <a:pt x="3659920" y="4071907"/>
                  <a:pt x="3655099" y="4071907"/>
                  <a:pt x="3650278" y="4071907"/>
                </a:cubicBezTo>
                <a:cubicBezTo>
                  <a:pt x="3650278" y="3961294"/>
                  <a:pt x="3650278" y="3848166"/>
                  <a:pt x="3650278" y="3735038"/>
                </a:cubicBezTo>
                <a:cubicBezTo>
                  <a:pt x="3647868" y="3732525"/>
                  <a:pt x="3645457" y="3730011"/>
                  <a:pt x="3643046" y="3727497"/>
                </a:cubicBezTo>
                <a:cubicBezTo>
                  <a:pt x="3628583" y="3724983"/>
                  <a:pt x="3616531" y="3719955"/>
                  <a:pt x="3602068" y="3714927"/>
                </a:cubicBezTo>
                <a:cubicBezTo>
                  <a:pt x="3563499" y="3722469"/>
                  <a:pt x="3524930" y="3730011"/>
                  <a:pt x="3486362" y="3735038"/>
                </a:cubicBezTo>
                <a:cubicBezTo>
                  <a:pt x="3476720" y="3740067"/>
                  <a:pt x="3467078" y="3742580"/>
                  <a:pt x="3459847" y="3747609"/>
                </a:cubicBezTo>
                <a:cubicBezTo>
                  <a:pt x="3459847" y="3807943"/>
                  <a:pt x="3459847" y="3868278"/>
                  <a:pt x="3459847" y="3928612"/>
                </a:cubicBezTo>
                <a:cubicBezTo>
                  <a:pt x="3428510" y="3928612"/>
                  <a:pt x="3397174" y="3928612"/>
                  <a:pt x="3365837" y="3928612"/>
                </a:cubicBezTo>
                <a:cubicBezTo>
                  <a:pt x="3348963" y="3933641"/>
                  <a:pt x="3332089" y="3938669"/>
                  <a:pt x="3315215" y="3943696"/>
                </a:cubicBezTo>
                <a:cubicBezTo>
                  <a:pt x="3315215" y="3981406"/>
                  <a:pt x="3315215" y="4019115"/>
                  <a:pt x="3315215" y="4056823"/>
                </a:cubicBezTo>
                <a:cubicBezTo>
                  <a:pt x="3310394" y="4056823"/>
                  <a:pt x="3303162" y="4056823"/>
                  <a:pt x="3298341" y="4056823"/>
                </a:cubicBezTo>
                <a:cubicBezTo>
                  <a:pt x="3298341" y="4054310"/>
                  <a:pt x="3298341" y="4051796"/>
                  <a:pt x="3298341" y="4049282"/>
                </a:cubicBezTo>
                <a:cubicBezTo>
                  <a:pt x="3291110" y="4049282"/>
                  <a:pt x="3283878" y="4049282"/>
                  <a:pt x="3279057" y="4049282"/>
                </a:cubicBezTo>
                <a:cubicBezTo>
                  <a:pt x="3279057" y="4046768"/>
                  <a:pt x="3279057" y="4044254"/>
                  <a:pt x="3279057" y="4041740"/>
                </a:cubicBezTo>
                <a:cubicBezTo>
                  <a:pt x="3257362" y="4041740"/>
                  <a:pt x="3235668" y="4041740"/>
                  <a:pt x="3213973" y="4041740"/>
                </a:cubicBezTo>
                <a:cubicBezTo>
                  <a:pt x="3213973" y="4036712"/>
                  <a:pt x="3213973" y="4034198"/>
                  <a:pt x="3213973" y="4029170"/>
                </a:cubicBezTo>
                <a:cubicBezTo>
                  <a:pt x="3180226" y="4029170"/>
                  <a:pt x="3146479" y="4029170"/>
                  <a:pt x="3112731" y="4029170"/>
                </a:cubicBezTo>
                <a:cubicBezTo>
                  <a:pt x="3112731" y="4036712"/>
                  <a:pt x="3112731" y="4041740"/>
                  <a:pt x="3112731" y="4049282"/>
                </a:cubicBezTo>
                <a:cubicBezTo>
                  <a:pt x="3098268" y="4049282"/>
                  <a:pt x="3081394" y="4049282"/>
                  <a:pt x="3064521" y="4049282"/>
                </a:cubicBezTo>
                <a:cubicBezTo>
                  <a:pt x="3064521" y="4061852"/>
                  <a:pt x="3064521" y="4071907"/>
                  <a:pt x="3064521" y="4084477"/>
                </a:cubicBezTo>
                <a:cubicBezTo>
                  <a:pt x="3049667" y="4085668"/>
                  <a:pt x="3035354" y="4086860"/>
                  <a:pt x="3021071" y="4088054"/>
                </a:cubicBezTo>
                <a:lnTo>
                  <a:pt x="2977976" y="4162697"/>
                </a:lnTo>
                <a:lnTo>
                  <a:pt x="0" y="41626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Infographic Style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466769D-49B9-469E-8CBB-903B4FEE06F4}"/>
              </a:ext>
            </a:extLst>
          </p:cNvPr>
          <p:cNvGrpSpPr/>
          <p:nvPr/>
        </p:nvGrpSpPr>
        <p:grpSpPr>
          <a:xfrm>
            <a:off x="862012" y="5057964"/>
            <a:ext cx="2715078" cy="1107996"/>
            <a:chOff x="5889060" y="3872747"/>
            <a:chExt cx="2527679" cy="110799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697754-02D3-4F28-BB9A-F60AC1D4E8A8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84EFCF-E984-4ABC-8B5F-769CC0D8C799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7D252C-97DC-4C42-A06F-2C650AF5949A}"/>
              </a:ext>
            </a:extLst>
          </p:cNvPr>
          <p:cNvGrpSpPr/>
          <p:nvPr/>
        </p:nvGrpSpPr>
        <p:grpSpPr>
          <a:xfrm>
            <a:off x="4736860" y="5057964"/>
            <a:ext cx="2715078" cy="1107996"/>
            <a:chOff x="5889060" y="3872747"/>
            <a:chExt cx="2527679" cy="110799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6028F4A-0D0C-49C8-8E66-5A7535BEBE13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C068C39-6D4F-4833-AB7D-F9DEB69694D6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B6BA52-9F52-4BFB-BC1A-B184714E405D}"/>
              </a:ext>
            </a:extLst>
          </p:cNvPr>
          <p:cNvGrpSpPr/>
          <p:nvPr/>
        </p:nvGrpSpPr>
        <p:grpSpPr>
          <a:xfrm>
            <a:off x="8611708" y="5057964"/>
            <a:ext cx="2715078" cy="1107996"/>
            <a:chOff x="5889060" y="3872747"/>
            <a:chExt cx="2527679" cy="110799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C7CAAFA-8449-4ED7-9BA9-59E81A54C2BE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5195013-B0ED-4643-946B-D0D30A55D3F9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9" name="Freeform 31">
            <a:extLst>
              <a:ext uri="{FF2B5EF4-FFF2-40B4-BE49-F238E27FC236}">
                <a16:creationId xmlns:a16="http://schemas.microsoft.com/office/drawing/2014/main" id="{8730C6CE-4628-4708-A8B3-0DB86B793E32}"/>
              </a:ext>
            </a:extLst>
          </p:cNvPr>
          <p:cNvSpPr>
            <a:spLocks noChangeAspect="1"/>
          </p:cNvSpPr>
          <p:nvPr/>
        </p:nvSpPr>
        <p:spPr>
          <a:xfrm flipH="1">
            <a:off x="1982266" y="2535270"/>
            <a:ext cx="1282157" cy="945743"/>
          </a:xfrm>
          <a:custGeom>
            <a:avLst/>
            <a:gdLst/>
            <a:ahLst/>
            <a:cxnLst/>
            <a:rect l="l" t="t" r="r" b="b"/>
            <a:pathLst>
              <a:path w="4114619" h="3035027">
                <a:moveTo>
                  <a:pt x="1706623" y="964003"/>
                </a:moveTo>
                <a:cubicBezTo>
                  <a:pt x="1673002" y="964767"/>
                  <a:pt x="1638305" y="966867"/>
                  <a:pt x="1602517" y="970428"/>
                </a:cubicBezTo>
                <a:cubicBezTo>
                  <a:pt x="1003457" y="1065702"/>
                  <a:pt x="832535" y="1548487"/>
                  <a:pt x="834784" y="1813193"/>
                </a:cubicBezTo>
                <a:cubicBezTo>
                  <a:pt x="279249" y="1932729"/>
                  <a:pt x="246809" y="2324844"/>
                  <a:pt x="278530" y="2510899"/>
                </a:cubicBezTo>
                <a:cubicBezTo>
                  <a:pt x="357144" y="2907966"/>
                  <a:pt x="878476" y="3025951"/>
                  <a:pt x="1060528" y="3028220"/>
                </a:cubicBezTo>
                <a:lnTo>
                  <a:pt x="3365147" y="3035027"/>
                </a:lnTo>
                <a:cubicBezTo>
                  <a:pt x="3652018" y="3018010"/>
                  <a:pt x="3856137" y="2909101"/>
                  <a:pt x="4018881" y="2718507"/>
                </a:cubicBezTo>
                <a:cubicBezTo>
                  <a:pt x="4166453" y="2524512"/>
                  <a:pt x="4118326" y="2249189"/>
                  <a:pt x="4041606" y="2109953"/>
                </a:cubicBezTo>
                <a:cubicBezTo>
                  <a:pt x="3983031" y="2009644"/>
                  <a:pt x="3711620" y="1790446"/>
                  <a:pt x="3366010" y="1847712"/>
                </a:cubicBezTo>
                <a:cubicBezTo>
                  <a:pt x="3402670" y="1652995"/>
                  <a:pt x="3305111" y="1465798"/>
                  <a:pt x="3140917" y="1387281"/>
                </a:cubicBezTo>
                <a:cubicBezTo>
                  <a:pt x="2939269" y="1278394"/>
                  <a:pt x="2697755" y="1327745"/>
                  <a:pt x="2545756" y="1405314"/>
                </a:cubicBezTo>
                <a:cubicBezTo>
                  <a:pt x="2473349" y="1241523"/>
                  <a:pt x="2210948" y="952538"/>
                  <a:pt x="1706623" y="964003"/>
                </a:cubicBezTo>
                <a:close/>
                <a:moveTo>
                  <a:pt x="1291489" y="298"/>
                </a:moveTo>
                <a:cubicBezTo>
                  <a:pt x="1261262" y="985"/>
                  <a:pt x="1230068" y="2873"/>
                  <a:pt x="1197893" y="6075"/>
                </a:cubicBezTo>
                <a:cubicBezTo>
                  <a:pt x="659312" y="91730"/>
                  <a:pt x="505645" y="525775"/>
                  <a:pt x="507667" y="763758"/>
                </a:cubicBezTo>
                <a:cubicBezTo>
                  <a:pt x="8217" y="871226"/>
                  <a:pt x="-20949" y="1223755"/>
                  <a:pt x="7570" y="1391026"/>
                </a:cubicBezTo>
                <a:cubicBezTo>
                  <a:pt x="50640" y="1608564"/>
                  <a:pt x="241514" y="1732929"/>
                  <a:pt x="421358" y="1796630"/>
                </a:cubicBezTo>
                <a:cubicBezTo>
                  <a:pt x="490655" y="1763053"/>
                  <a:pt x="572067" y="1735693"/>
                  <a:pt x="666846" y="1715300"/>
                </a:cubicBezTo>
                <a:cubicBezTo>
                  <a:pt x="664284" y="1413784"/>
                  <a:pt x="858974" y="863866"/>
                  <a:pt x="1541336" y="755343"/>
                </a:cubicBezTo>
                <a:cubicBezTo>
                  <a:pt x="2193557" y="690442"/>
                  <a:pt x="2527763" y="1051697"/>
                  <a:pt x="2615736" y="1250702"/>
                </a:cubicBezTo>
                <a:cubicBezTo>
                  <a:pt x="2788871" y="1162348"/>
                  <a:pt x="3063969" y="1106134"/>
                  <a:pt x="3293657" y="1230163"/>
                </a:cubicBezTo>
                <a:cubicBezTo>
                  <a:pt x="3356880" y="1260396"/>
                  <a:pt x="3411430" y="1304775"/>
                  <a:pt x="3453316" y="1359656"/>
                </a:cubicBezTo>
                <a:cubicBezTo>
                  <a:pt x="3466700" y="1233986"/>
                  <a:pt x="3433709" y="1108535"/>
                  <a:pt x="3390743" y="1030558"/>
                </a:cubicBezTo>
                <a:cubicBezTo>
                  <a:pt x="3338082" y="940376"/>
                  <a:pt x="3094071" y="743307"/>
                  <a:pt x="2783352" y="794792"/>
                </a:cubicBezTo>
                <a:cubicBezTo>
                  <a:pt x="2816311" y="619733"/>
                  <a:pt x="2728601" y="451435"/>
                  <a:pt x="2580984" y="380845"/>
                </a:cubicBezTo>
                <a:cubicBezTo>
                  <a:pt x="2399693" y="282950"/>
                  <a:pt x="2182561" y="327319"/>
                  <a:pt x="2045907" y="397057"/>
                </a:cubicBezTo>
                <a:cubicBezTo>
                  <a:pt x="1980811" y="249801"/>
                  <a:pt x="1744899" y="-10010"/>
                  <a:pt x="1291489" y="298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Freeform 33">
            <a:extLst>
              <a:ext uri="{FF2B5EF4-FFF2-40B4-BE49-F238E27FC236}">
                <a16:creationId xmlns:a16="http://schemas.microsoft.com/office/drawing/2014/main" id="{85104681-BA6D-42D8-856E-AAE47F7D4A0E}"/>
              </a:ext>
            </a:extLst>
          </p:cNvPr>
          <p:cNvSpPr>
            <a:spLocks noChangeAspect="1"/>
          </p:cNvSpPr>
          <p:nvPr/>
        </p:nvSpPr>
        <p:spPr>
          <a:xfrm>
            <a:off x="6802797" y="1194126"/>
            <a:ext cx="1479851" cy="692574"/>
          </a:xfrm>
          <a:custGeom>
            <a:avLst/>
            <a:gdLst/>
            <a:ahLst/>
            <a:cxnLst/>
            <a:rect l="l" t="t" r="r" b="b"/>
            <a:pathLst>
              <a:path w="2601365" h="1217445">
                <a:moveTo>
                  <a:pt x="518058" y="120"/>
                </a:moveTo>
                <a:cubicBezTo>
                  <a:pt x="699936" y="-4015"/>
                  <a:pt x="794568" y="100203"/>
                  <a:pt x="820680" y="159272"/>
                </a:cubicBezTo>
                <a:cubicBezTo>
                  <a:pt x="875496" y="131298"/>
                  <a:pt x="962595" y="113500"/>
                  <a:pt x="1035317" y="152769"/>
                </a:cubicBezTo>
                <a:cubicBezTo>
                  <a:pt x="1094530" y="181085"/>
                  <a:pt x="1129714" y="248595"/>
                  <a:pt x="1116493" y="318816"/>
                </a:cubicBezTo>
                <a:cubicBezTo>
                  <a:pt x="1241132" y="298164"/>
                  <a:pt x="1339013" y="377215"/>
                  <a:pt x="1360137" y="413389"/>
                </a:cubicBezTo>
                <a:cubicBezTo>
                  <a:pt x="1371427" y="433879"/>
                  <a:pt x="1381000" y="462541"/>
                  <a:pt x="1382394" y="494326"/>
                </a:cubicBezTo>
                <a:cubicBezTo>
                  <a:pt x="1429405" y="444430"/>
                  <a:pt x="1497901" y="404502"/>
                  <a:pt x="1593680" y="389269"/>
                </a:cubicBezTo>
                <a:cubicBezTo>
                  <a:pt x="1608036" y="387841"/>
                  <a:pt x="1621954" y="386998"/>
                  <a:pt x="1635441" y="386692"/>
                </a:cubicBezTo>
                <a:cubicBezTo>
                  <a:pt x="1837742" y="382093"/>
                  <a:pt x="1942999" y="498014"/>
                  <a:pt x="1972044" y="563716"/>
                </a:cubicBezTo>
                <a:cubicBezTo>
                  <a:pt x="2033016" y="532600"/>
                  <a:pt x="2129895" y="512804"/>
                  <a:pt x="2210783" y="556482"/>
                </a:cubicBezTo>
                <a:cubicBezTo>
                  <a:pt x="2276646" y="587978"/>
                  <a:pt x="2315780" y="663068"/>
                  <a:pt x="2301075" y="741176"/>
                </a:cubicBezTo>
                <a:cubicBezTo>
                  <a:pt x="2439710" y="718204"/>
                  <a:pt x="2548582" y="806132"/>
                  <a:pt x="2572078" y="846369"/>
                </a:cubicBezTo>
                <a:cubicBezTo>
                  <a:pt x="2602853" y="902221"/>
                  <a:pt x="2622158" y="1012661"/>
                  <a:pt x="2562962" y="1090479"/>
                </a:cubicBezTo>
                <a:cubicBezTo>
                  <a:pt x="2497680" y="1166932"/>
                  <a:pt x="2415802" y="1210619"/>
                  <a:pt x="2300728" y="1217445"/>
                </a:cubicBezTo>
                <a:lnTo>
                  <a:pt x="1376271" y="1214715"/>
                </a:lnTo>
                <a:lnTo>
                  <a:pt x="1371014" y="1214296"/>
                </a:lnTo>
                <a:lnTo>
                  <a:pt x="1349870" y="1217445"/>
                </a:lnTo>
                <a:lnTo>
                  <a:pt x="425412" y="1214715"/>
                </a:lnTo>
                <a:cubicBezTo>
                  <a:pt x="352385" y="1213804"/>
                  <a:pt x="143262" y="1166477"/>
                  <a:pt x="111728" y="1007201"/>
                </a:cubicBezTo>
                <a:cubicBezTo>
                  <a:pt x="99003" y="932568"/>
                  <a:pt x="112016" y="775279"/>
                  <a:pt x="334859" y="727329"/>
                </a:cubicBezTo>
                <a:cubicBezTo>
                  <a:pt x="333957" y="621147"/>
                  <a:pt x="402519" y="427487"/>
                  <a:pt x="642822" y="389269"/>
                </a:cubicBezTo>
                <a:cubicBezTo>
                  <a:pt x="657177" y="387841"/>
                  <a:pt x="671096" y="386999"/>
                  <a:pt x="684582" y="386692"/>
                </a:cubicBezTo>
                <a:cubicBezTo>
                  <a:pt x="886883" y="382093"/>
                  <a:pt x="992141" y="498014"/>
                  <a:pt x="1021185" y="563716"/>
                </a:cubicBezTo>
                <a:cubicBezTo>
                  <a:pt x="1082157" y="532600"/>
                  <a:pt x="1179036" y="512804"/>
                  <a:pt x="1259924" y="556482"/>
                </a:cubicBezTo>
                <a:cubicBezTo>
                  <a:pt x="1281172" y="566643"/>
                  <a:pt x="1299638" y="581341"/>
                  <a:pt x="1313023" y="600362"/>
                </a:cubicBezTo>
                <a:cubicBezTo>
                  <a:pt x="1323561" y="572635"/>
                  <a:pt x="1339067" y="545030"/>
                  <a:pt x="1360422" y="519839"/>
                </a:cubicBezTo>
                <a:cubicBezTo>
                  <a:pt x="1348923" y="509093"/>
                  <a:pt x="1335621" y="500357"/>
                  <a:pt x="1321193" y="493457"/>
                </a:cubicBezTo>
                <a:cubicBezTo>
                  <a:pt x="1229057" y="443705"/>
                  <a:pt x="1118707" y="466254"/>
                  <a:pt x="1049257" y="501696"/>
                </a:cubicBezTo>
                <a:cubicBezTo>
                  <a:pt x="1013968" y="421869"/>
                  <a:pt x="879907" y="276958"/>
                  <a:pt x="618280" y="302992"/>
                </a:cubicBezTo>
                <a:cubicBezTo>
                  <a:pt x="344563" y="346524"/>
                  <a:pt x="266466" y="567113"/>
                  <a:pt x="267494" y="688061"/>
                </a:cubicBezTo>
                <a:cubicBezTo>
                  <a:pt x="229475" y="696241"/>
                  <a:pt x="196818" y="707216"/>
                  <a:pt x="169021" y="720685"/>
                </a:cubicBezTo>
                <a:cubicBezTo>
                  <a:pt x="96879" y="695133"/>
                  <a:pt x="20314" y="645246"/>
                  <a:pt x="3037" y="557984"/>
                </a:cubicBezTo>
                <a:cubicBezTo>
                  <a:pt x="-8404" y="490887"/>
                  <a:pt x="3296" y="349476"/>
                  <a:pt x="203642" y="306367"/>
                </a:cubicBezTo>
                <a:cubicBezTo>
                  <a:pt x="202831" y="210905"/>
                  <a:pt x="264472" y="36796"/>
                  <a:pt x="480514" y="2437"/>
                </a:cubicBezTo>
                <a:cubicBezTo>
                  <a:pt x="493420" y="1153"/>
                  <a:pt x="505933" y="395"/>
                  <a:pt x="518058" y="12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Freeform 33">
            <a:extLst>
              <a:ext uri="{FF2B5EF4-FFF2-40B4-BE49-F238E27FC236}">
                <a16:creationId xmlns:a16="http://schemas.microsoft.com/office/drawing/2014/main" id="{315B7485-63B4-48D5-8D09-C2D8B0276460}"/>
              </a:ext>
            </a:extLst>
          </p:cNvPr>
          <p:cNvSpPr>
            <a:spLocks noChangeAspect="1"/>
          </p:cNvSpPr>
          <p:nvPr/>
        </p:nvSpPr>
        <p:spPr>
          <a:xfrm>
            <a:off x="8985775" y="2969174"/>
            <a:ext cx="1308166" cy="612226"/>
          </a:xfrm>
          <a:custGeom>
            <a:avLst/>
            <a:gdLst/>
            <a:ahLst/>
            <a:cxnLst/>
            <a:rect l="l" t="t" r="r" b="b"/>
            <a:pathLst>
              <a:path w="2601365" h="1217445">
                <a:moveTo>
                  <a:pt x="518058" y="120"/>
                </a:moveTo>
                <a:cubicBezTo>
                  <a:pt x="699936" y="-4015"/>
                  <a:pt x="794568" y="100203"/>
                  <a:pt x="820680" y="159272"/>
                </a:cubicBezTo>
                <a:cubicBezTo>
                  <a:pt x="875496" y="131298"/>
                  <a:pt x="962595" y="113500"/>
                  <a:pt x="1035317" y="152769"/>
                </a:cubicBezTo>
                <a:cubicBezTo>
                  <a:pt x="1094530" y="181085"/>
                  <a:pt x="1129714" y="248595"/>
                  <a:pt x="1116493" y="318816"/>
                </a:cubicBezTo>
                <a:cubicBezTo>
                  <a:pt x="1241132" y="298164"/>
                  <a:pt x="1339013" y="377215"/>
                  <a:pt x="1360137" y="413389"/>
                </a:cubicBezTo>
                <a:cubicBezTo>
                  <a:pt x="1371427" y="433879"/>
                  <a:pt x="1381000" y="462541"/>
                  <a:pt x="1382394" y="494326"/>
                </a:cubicBezTo>
                <a:cubicBezTo>
                  <a:pt x="1429405" y="444430"/>
                  <a:pt x="1497901" y="404502"/>
                  <a:pt x="1593680" y="389269"/>
                </a:cubicBezTo>
                <a:cubicBezTo>
                  <a:pt x="1608036" y="387841"/>
                  <a:pt x="1621954" y="386998"/>
                  <a:pt x="1635441" y="386692"/>
                </a:cubicBezTo>
                <a:cubicBezTo>
                  <a:pt x="1837742" y="382093"/>
                  <a:pt x="1942999" y="498014"/>
                  <a:pt x="1972044" y="563716"/>
                </a:cubicBezTo>
                <a:cubicBezTo>
                  <a:pt x="2033016" y="532600"/>
                  <a:pt x="2129895" y="512804"/>
                  <a:pt x="2210783" y="556482"/>
                </a:cubicBezTo>
                <a:cubicBezTo>
                  <a:pt x="2276646" y="587978"/>
                  <a:pt x="2315780" y="663068"/>
                  <a:pt x="2301075" y="741176"/>
                </a:cubicBezTo>
                <a:cubicBezTo>
                  <a:pt x="2439710" y="718204"/>
                  <a:pt x="2548582" y="806132"/>
                  <a:pt x="2572078" y="846369"/>
                </a:cubicBezTo>
                <a:cubicBezTo>
                  <a:pt x="2602853" y="902221"/>
                  <a:pt x="2622158" y="1012661"/>
                  <a:pt x="2562962" y="1090479"/>
                </a:cubicBezTo>
                <a:cubicBezTo>
                  <a:pt x="2497680" y="1166932"/>
                  <a:pt x="2415802" y="1210619"/>
                  <a:pt x="2300728" y="1217445"/>
                </a:cubicBezTo>
                <a:lnTo>
                  <a:pt x="1376271" y="1214715"/>
                </a:lnTo>
                <a:lnTo>
                  <a:pt x="1371014" y="1214296"/>
                </a:lnTo>
                <a:lnTo>
                  <a:pt x="1349870" y="1217445"/>
                </a:lnTo>
                <a:lnTo>
                  <a:pt x="425412" y="1214715"/>
                </a:lnTo>
                <a:cubicBezTo>
                  <a:pt x="352385" y="1213804"/>
                  <a:pt x="143262" y="1166477"/>
                  <a:pt x="111728" y="1007201"/>
                </a:cubicBezTo>
                <a:cubicBezTo>
                  <a:pt x="99003" y="932568"/>
                  <a:pt x="112016" y="775279"/>
                  <a:pt x="334859" y="727329"/>
                </a:cubicBezTo>
                <a:cubicBezTo>
                  <a:pt x="333957" y="621147"/>
                  <a:pt x="402519" y="427487"/>
                  <a:pt x="642822" y="389269"/>
                </a:cubicBezTo>
                <a:cubicBezTo>
                  <a:pt x="657177" y="387841"/>
                  <a:pt x="671096" y="386999"/>
                  <a:pt x="684582" y="386692"/>
                </a:cubicBezTo>
                <a:cubicBezTo>
                  <a:pt x="886883" y="382093"/>
                  <a:pt x="992141" y="498014"/>
                  <a:pt x="1021185" y="563716"/>
                </a:cubicBezTo>
                <a:cubicBezTo>
                  <a:pt x="1082157" y="532600"/>
                  <a:pt x="1179036" y="512804"/>
                  <a:pt x="1259924" y="556482"/>
                </a:cubicBezTo>
                <a:cubicBezTo>
                  <a:pt x="1281172" y="566643"/>
                  <a:pt x="1299638" y="581341"/>
                  <a:pt x="1313023" y="600362"/>
                </a:cubicBezTo>
                <a:cubicBezTo>
                  <a:pt x="1323561" y="572635"/>
                  <a:pt x="1339067" y="545030"/>
                  <a:pt x="1360422" y="519839"/>
                </a:cubicBezTo>
                <a:cubicBezTo>
                  <a:pt x="1348923" y="509093"/>
                  <a:pt x="1335621" y="500357"/>
                  <a:pt x="1321193" y="493457"/>
                </a:cubicBezTo>
                <a:cubicBezTo>
                  <a:pt x="1229057" y="443705"/>
                  <a:pt x="1118707" y="466254"/>
                  <a:pt x="1049257" y="501696"/>
                </a:cubicBezTo>
                <a:cubicBezTo>
                  <a:pt x="1013968" y="421869"/>
                  <a:pt x="879907" y="276958"/>
                  <a:pt x="618280" y="302992"/>
                </a:cubicBezTo>
                <a:cubicBezTo>
                  <a:pt x="344563" y="346524"/>
                  <a:pt x="266466" y="567113"/>
                  <a:pt x="267494" y="688061"/>
                </a:cubicBezTo>
                <a:cubicBezTo>
                  <a:pt x="229475" y="696241"/>
                  <a:pt x="196818" y="707216"/>
                  <a:pt x="169021" y="720685"/>
                </a:cubicBezTo>
                <a:cubicBezTo>
                  <a:pt x="96879" y="695133"/>
                  <a:pt x="20314" y="645246"/>
                  <a:pt x="3037" y="557984"/>
                </a:cubicBezTo>
                <a:cubicBezTo>
                  <a:pt x="-8404" y="490887"/>
                  <a:pt x="3296" y="349476"/>
                  <a:pt x="203642" y="306367"/>
                </a:cubicBezTo>
                <a:cubicBezTo>
                  <a:pt x="202831" y="210905"/>
                  <a:pt x="264472" y="36796"/>
                  <a:pt x="480514" y="2437"/>
                </a:cubicBezTo>
                <a:cubicBezTo>
                  <a:pt x="493420" y="1153"/>
                  <a:pt x="505933" y="395"/>
                  <a:pt x="518058" y="12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500BC82-DA46-487E-B01D-97763BF6B0FE}"/>
              </a:ext>
            </a:extLst>
          </p:cNvPr>
          <p:cNvGrpSpPr/>
          <p:nvPr/>
        </p:nvGrpSpPr>
        <p:grpSpPr>
          <a:xfrm>
            <a:off x="1615154" y="1435420"/>
            <a:ext cx="1960554" cy="863315"/>
            <a:chOff x="3233963" y="1954419"/>
            <a:chExt cx="1400520" cy="86331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3028A0C-6BAD-45EF-A466-93A567D27277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62B56C-7DB5-4EA8-885E-C4285603E7FB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E1EF49-5E17-41FD-B77F-C45EB10CB856}"/>
              </a:ext>
            </a:extLst>
          </p:cNvPr>
          <p:cNvGrpSpPr/>
          <p:nvPr/>
        </p:nvGrpSpPr>
        <p:grpSpPr>
          <a:xfrm>
            <a:off x="4297193" y="1960981"/>
            <a:ext cx="1960554" cy="863315"/>
            <a:chOff x="3233963" y="1954419"/>
            <a:chExt cx="1400520" cy="86331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105297D-EC34-421E-A388-83AE5B552AF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A0853D7-BFA5-4DA8-A895-E6AD030C6940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10198B1-170C-4567-BBF2-EA399CA9144D}"/>
              </a:ext>
            </a:extLst>
          </p:cNvPr>
          <p:cNvGrpSpPr/>
          <p:nvPr/>
        </p:nvGrpSpPr>
        <p:grpSpPr>
          <a:xfrm>
            <a:off x="9669981" y="1459172"/>
            <a:ext cx="1960554" cy="863315"/>
            <a:chOff x="3233963" y="1954419"/>
            <a:chExt cx="1400520" cy="86331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085CB24-EACB-4292-BFDA-A1BF82137AC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5C3AE84-22DA-49FA-B5EA-E6107CAE3F80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CE5E2E1-4D46-46C4-A50A-BAF61F4FD0CD}"/>
              </a:ext>
            </a:extLst>
          </p:cNvPr>
          <p:cNvGrpSpPr/>
          <p:nvPr/>
        </p:nvGrpSpPr>
        <p:grpSpPr>
          <a:xfrm>
            <a:off x="6979232" y="2233990"/>
            <a:ext cx="1960554" cy="863315"/>
            <a:chOff x="3233963" y="1954419"/>
            <a:chExt cx="1400520" cy="86331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8157337-9D5A-466D-AC38-A4AB6E9FBEF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8CD0182-E08A-4D69-B579-10CB231F3FA5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AA39DBD-6397-4A31-A968-5E6F7B3DDC50}"/>
              </a:ext>
            </a:extLst>
          </p:cNvPr>
          <p:cNvGrpSpPr/>
          <p:nvPr/>
        </p:nvGrpSpPr>
        <p:grpSpPr>
          <a:xfrm>
            <a:off x="779806" y="1430447"/>
            <a:ext cx="843634" cy="843634"/>
            <a:chOff x="779806" y="1430447"/>
            <a:chExt cx="843634" cy="843634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87BDB88-1DB6-4917-A32A-E496705BBE21}"/>
                </a:ext>
              </a:extLst>
            </p:cNvPr>
            <p:cNvGrpSpPr/>
            <p:nvPr/>
          </p:nvGrpSpPr>
          <p:grpSpPr>
            <a:xfrm rot="10800000" flipH="1" flipV="1">
              <a:off x="779806" y="1430447"/>
              <a:ext cx="843634" cy="843634"/>
              <a:chOff x="5833678" y="585323"/>
              <a:chExt cx="790407" cy="790407"/>
            </a:xfrm>
          </p:grpSpPr>
          <p:sp>
            <p:nvSpPr>
              <p:cNvPr id="35" name="Arc 3">
                <a:extLst>
                  <a:ext uri="{FF2B5EF4-FFF2-40B4-BE49-F238E27FC236}">
                    <a16:creationId xmlns:a16="http://schemas.microsoft.com/office/drawing/2014/main" id="{1FCD8F31-AC3E-40B2-B107-7B18761ECA66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EBCEF3FD-5A17-400E-BDBF-1FBB04D78E58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6" name="Rounded Rectangle 6">
              <a:extLst>
                <a:ext uri="{FF2B5EF4-FFF2-40B4-BE49-F238E27FC236}">
                  <a16:creationId xmlns:a16="http://schemas.microsoft.com/office/drawing/2014/main" id="{787EB339-E34A-4D62-8531-C8B4967E2CB3}"/>
                </a:ext>
              </a:extLst>
            </p:cNvPr>
            <p:cNvSpPr/>
            <p:nvPr/>
          </p:nvSpPr>
          <p:spPr>
            <a:xfrm>
              <a:off x="1043571" y="1691576"/>
              <a:ext cx="316104" cy="321378"/>
            </a:xfrm>
            <a:custGeom>
              <a:avLst/>
              <a:gdLst/>
              <a:ahLst/>
              <a:cxnLst/>
              <a:rect l="l" t="t" r="r" b="b"/>
              <a:pathLst>
                <a:path w="3186824" h="3060919">
                  <a:moveTo>
                    <a:pt x="1045874" y="2696689"/>
                  </a:moveTo>
                  <a:lnTo>
                    <a:pt x="2125874" y="2696689"/>
                  </a:lnTo>
                  <a:lnTo>
                    <a:pt x="2125874" y="2804689"/>
                  </a:lnTo>
                  <a:lnTo>
                    <a:pt x="1045874" y="2804689"/>
                  </a:lnTo>
                  <a:close/>
                  <a:moveTo>
                    <a:pt x="1045874" y="2410468"/>
                  </a:moveTo>
                  <a:lnTo>
                    <a:pt x="2125874" y="2410468"/>
                  </a:lnTo>
                  <a:lnTo>
                    <a:pt x="2125874" y="2518468"/>
                  </a:lnTo>
                  <a:lnTo>
                    <a:pt x="1045874" y="2518468"/>
                  </a:lnTo>
                  <a:close/>
                  <a:moveTo>
                    <a:pt x="1045874" y="2124247"/>
                  </a:moveTo>
                  <a:lnTo>
                    <a:pt x="2125874" y="2124247"/>
                  </a:lnTo>
                  <a:lnTo>
                    <a:pt x="2125874" y="2232247"/>
                  </a:lnTo>
                  <a:lnTo>
                    <a:pt x="1045874" y="2232247"/>
                  </a:lnTo>
                  <a:close/>
                  <a:moveTo>
                    <a:pt x="902547" y="1956791"/>
                  </a:moveTo>
                  <a:lnTo>
                    <a:pt x="902547" y="2109191"/>
                  </a:lnTo>
                  <a:lnTo>
                    <a:pt x="902547" y="2185391"/>
                  </a:lnTo>
                  <a:lnTo>
                    <a:pt x="902547" y="2376263"/>
                  </a:lnTo>
                  <a:lnTo>
                    <a:pt x="902547" y="2973921"/>
                  </a:lnTo>
                  <a:lnTo>
                    <a:pt x="2284277" y="2973921"/>
                  </a:lnTo>
                  <a:lnTo>
                    <a:pt x="2284277" y="2376263"/>
                  </a:lnTo>
                  <a:lnTo>
                    <a:pt x="2284277" y="2185391"/>
                  </a:lnTo>
                  <a:lnTo>
                    <a:pt x="2284277" y="2109191"/>
                  </a:lnTo>
                  <a:lnTo>
                    <a:pt x="2284277" y="1956791"/>
                  </a:lnTo>
                  <a:close/>
                  <a:moveTo>
                    <a:pt x="469172" y="1728191"/>
                  </a:moveTo>
                  <a:lnTo>
                    <a:pt x="469172" y="2185391"/>
                  </a:lnTo>
                  <a:lnTo>
                    <a:pt x="767127" y="2185391"/>
                  </a:lnTo>
                  <a:lnTo>
                    <a:pt x="767127" y="2109191"/>
                  </a:lnTo>
                  <a:lnTo>
                    <a:pt x="545372" y="2109191"/>
                  </a:lnTo>
                  <a:lnTo>
                    <a:pt x="545372" y="1804391"/>
                  </a:lnTo>
                  <a:lnTo>
                    <a:pt x="2641452" y="1804391"/>
                  </a:lnTo>
                  <a:lnTo>
                    <a:pt x="2641452" y="2109191"/>
                  </a:lnTo>
                  <a:lnTo>
                    <a:pt x="2419697" y="2109191"/>
                  </a:lnTo>
                  <a:lnTo>
                    <a:pt x="2419697" y="2185391"/>
                  </a:lnTo>
                  <a:lnTo>
                    <a:pt x="2717652" y="2185391"/>
                  </a:lnTo>
                  <a:lnTo>
                    <a:pt x="2717652" y="1728191"/>
                  </a:lnTo>
                  <a:close/>
                  <a:moveTo>
                    <a:pt x="2819005" y="1350909"/>
                  </a:moveTo>
                  <a:cubicBezTo>
                    <a:pt x="2769294" y="1350909"/>
                    <a:pt x="2728995" y="1391208"/>
                    <a:pt x="2728995" y="1440919"/>
                  </a:cubicBezTo>
                  <a:cubicBezTo>
                    <a:pt x="2728995" y="1490630"/>
                    <a:pt x="2769294" y="1530929"/>
                    <a:pt x="2819005" y="1530929"/>
                  </a:cubicBezTo>
                  <a:cubicBezTo>
                    <a:pt x="2868716" y="1530929"/>
                    <a:pt x="2909015" y="1490630"/>
                    <a:pt x="2909015" y="1440919"/>
                  </a:cubicBezTo>
                  <a:cubicBezTo>
                    <a:pt x="2909015" y="1391208"/>
                    <a:pt x="2868716" y="1350909"/>
                    <a:pt x="2819005" y="1350909"/>
                  </a:cubicBezTo>
                  <a:close/>
                  <a:moveTo>
                    <a:pt x="2509707" y="1350909"/>
                  </a:moveTo>
                  <a:cubicBezTo>
                    <a:pt x="2459996" y="1350909"/>
                    <a:pt x="2419697" y="1391208"/>
                    <a:pt x="2419697" y="1440919"/>
                  </a:cubicBezTo>
                  <a:cubicBezTo>
                    <a:pt x="2419697" y="1490630"/>
                    <a:pt x="2459996" y="1530929"/>
                    <a:pt x="2509707" y="1530929"/>
                  </a:cubicBezTo>
                  <a:cubicBezTo>
                    <a:pt x="2559418" y="1530929"/>
                    <a:pt x="2599717" y="1490630"/>
                    <a:pt x="2599717" y="1440919"/>
                  </a:cubicBezTo>
                  <a:cubicBezTo>
                    <a:pt x="2599717" y="1391208"/>
                    <a:pt x="2559418" y="1350909"/>
                    <a:pt x="2509707" y="1350909"/>
                  </a:cubicBezTo>
                  <a:close/>
                  <a:moveTo>
                    <a:pt x="195993" y="1200328"/>
                  </a:moveTo>
                  <a:lnTo>
                    <a:pt x="2990831" y="1200328"/>
                  </a:lnTo>
                  <a:cubicBezTo>
                    <a:pt x="3099075" y="1200328"/>
                    <a:pt x="3186824" y="1288077"/>
                    <a:pt x="3186824" y="1396321"/>
                  </a:cubicBezTo>
                  <a:lnTo>
                    <a:pt x="3186824" y="2180270"/>
                  </a:lnTo>
                  <a:cubicBezTo>
                    <a:pt x="3186824" y="2288514"/>
                    <a:pt x="3099075" y="2376263"/>
                    <a:pt x="2990831" y="2376263"/>
                  </a:cubicBezTo>
                  <a:lnTo>
                    <a:pt x="2419697" y="2376263"/>
                  </a:lnTo>
                  <a:lnTo>
                    <a:pt x="2419697" y="3060919"/>
                  </a:lnTo>
                  <a:lnTo>
                    <a:pt x="767127" y="3060919"/>
                  </a:lnTo>
                  <a:lnTo>
                    <a:pt x="767127" y="2376263"/>
                  </a:lnTo>
                  <a:lnTo>
                    <a:pt x="195993" y="2376263"/>
                  </a:lnTo>
                  <a:cubicBezTo>
                    <a:pt x="87749" y="2376263"/>
                    <a:pt x="0" y="2288514"/>
                    <a:pt x="0" y="2180270"/>
                  </a:cubicBezTo>
                  <a:lnTo>
                    <a:pt x="0" y="1396321"/>
                  </a:lnTo>
                  <a:cubicBezTo>
                    <a:pt x="0" y="1288077"/>
                    <a:pt x="87749" y="1200328"/>
                    <a:pt x="195993" y="1200328"/>
                  </a:cubicBezTo>
                  <a:close/>
                  <a:moveTo>
                    <a:pt x="767127" y="0"/>
                  </a:moveTo>
                  <a:lnTo>
                    <a:pt x="2419697" y="0"/>
                  </a:lnTo>
                  <a:lnTo>
                    <a:pt x="2419697" y="190589"/>
                  </a:lnTo>
                  <a:lnTo>
                    <a:pt x="2565249" y="190589"/>
                  </a:lnTo>
                  <a:cubicBezTo>
                    <a:pt x="2649419" y="190589"/>
                    <a:pt x="2717652" y="258822"/>
                    <a:pt x="2717652" y="342992"/>
                  </a:cubicBezTo>
                  <a:lnTo>
                    <a:pt x="2717652" y="1104989"/>
                  </a:lnTo>
                  <a:lnTo>
                    <a:pt x="2284277" y="1104989"/>
                  </a:lnTo>
                  <a:lnTo>
                    <a:pt x="2284277" y="1104128"/>
                  </a:lnTo>
                  <a:lnTo>
                    <a:pt x="2284277" y="190589"/>
                  </a:lnTo>
                  <a:lnTo>
                    <a:pt x="2284277" y="96523"/>
                  </a:lnTo>
                  <a:lnTo>
                    <a:pt x="902547" y="96523"/>
                  </a:lnTo>
                  <a:lnTo>
                    <a:pt x="902547" y="190589"/>
                  </a:lnTo>
                  <a:lnTo>
                    <a:pt x="902547" y="1104128"/>
                  </a:lnTo>
                  <a:lnTo>
                    <a:pt x="902547" y="1104989"/>
                  </a:lnTo>
                  <a:lnTo>
                    <a:pt x="469172" y="1104989"/>
                  </a:lnTo>
                  <a:lnTo>
                    <a:pt x="469172" y="342992"/>
                  </a:lnTo>
                  <a:cubicBezTo>
                    <a:pt x="469172" y="258822"/>
                    <a:pt x="537405" y="190589"/>
                    <a:pt x="621575" y="190589"/>
                  </a:cubicBezTo>
                  <a:lnTo>
                    <a:pt x="767127" y="1905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C7A8347-A9B5-4765-9DC8-44B7AF394486}"/>
              </a:ext>
            </a:extLst>
          </p:cNvPr>
          <p:cNvGrpSpPr/>
          <p:nvPr/>
        </p:nvGrpSpPr>
        <p:grpSpPr>
          <a:xfrm>
            <a:off x="3463564" y="1947779"/>
            <a:ext cx="843634" cy="843634"/>
            <a:chOff x="3463564" y="1947779"/>
            <a:chExt cx="843634" cy="843634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F18638EC-4315-44EE-8393-9CA2C8C70670}"/>
                </a:ext>
              </a:extLst>
            </p:cNvPr>
            <p:cNvGrpSpPr/>
            <p:nvPr/>
          </p:nvGrpSpPr>
          <p:grpSpPr>
            <a:xfrm rot="10800000" flipH="1" flipV="1">
              <a:off x="3463564" y="1947779"/>
              <a:ext cx="843634" cy="843634"/>
              <a:chOff x="5833678" y="585323"/>
              <a:chExt cx="790407" cy="790407"/>
            </a:xfrm>
          </p:grpSpPr>
          <p:sp>
            <p:nvSpPr>
              <p:cNvPr id="44" name="Arc 3">
                <a:extLst>
                  <a:ext uri="{FF2B5EF4-FFF2-40B4-BE49-F238E27FC236}">
                    <a16:creationId xmlns:a16="http://schemas.microsoft.com/office/drawing/2014/main" id="{69439193-8C21-4065-96C6-8EDCA1F62B23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2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269D99AF-8C8B-4318-B29E-D92BA105ABD0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Rectangle 9">
              <a:extLst>
                <a:ext uri="{FF2B5EF4-FFF2-40B4-BE49-F238E27FC236}">
                  <a16:creationId xmlns:a16="http://schemas.microsoft.com/office/drawing/2014/main" id="{1EAC66E2-1722-4C21-9D4E-9378F0D5FD9F}"/>
                </a:ext>
              </a:extLst>
            </p:cNvPr>
            <p:cNvSpPr/>
            <p:nvPr/>
          </p:nvSpPr>
          <p:spPr>
            <a:xfrm>
              <a:off x="3734884" y="2235168"/>
              <a:ext cx="300994" cy="281758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0298934-549E-487C-BABC-C04339629752}"/>
              </a:ext>
            </a:extLst>
          </p:cNvPr>
          <p:cNvGrpSpPr/>
          <p:nvPr/>
        </p:nvGrpSpPr>
        <p:grpSpPr>
          <a:xfrm>
            <a:off x="6147322" y="2231963"/>
            <a:ext cx="843634" cy="843634"/>
            <a:chOff x="6147322" y="2231963"/>
            <a:chExt cx="843634" cy="843634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AF92315-4826-4AE0-8C1C-7A9EAAB1B08C}"/>
                </a:ext>
              </a:extLst>
            </p:cNvPr>
            <p:cNvGrpSpPr/>
            <p:nvPr/>
          </p:nvGrpSpPr>
          <p:grpSpPr>
            <a:xfrm rot="10800000" flipH="1" flipV="1">
              <a:off x="6147322" y="2231963"/>
              <a:ext cx="843634" cy="843634"/>
              <a:chOff x="5833678" y="585323"/>
              <a:chExt cx="790407" cy="790407"/>
            </a:xfrm>
          </p:grpSpPr>
          <p:sp>
            <p:nvSpPr>
              <p:cNvPr id="38" name="Arc 3">
                <a:extLst>
                  <a:ext uri="{FF2B5EF4-FFF2-40B4-BE49-F238E27FC236}">
                    <a16:creationId xmlns:a16="http://schemas.microsoft.com/office/drawing/2014/main" id="{179CF162-ECE6-4B20-A23E-0A4A3F1DEC3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3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C2E0321-7D11-4D00-9ECF-80DF13E1A73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Rounded Rectangle 5">
              <a:extLst>
                <a:ext uri="{FF2B5EF4-FFF2-40B4-BE49-F238E27FC236}">
                  <a16:creationId xmlns:a16="http://schemas.microsoft.com/office/drawing/2014/main" id="{42218BD6-35B3-47F6-B11E-FEDB9EDA8C39}"/>
                </a:ext>
              </a:extLst>
            </p:cNvPr>
            <p:cNvSpPr/>
            <p:nvPr/>
          </p:nvSpPr>
          <p:spPr>
            <a:xfrm flipH="1">
              <a:off x="6397620" y="2505202"/>
              <a:ext cx="360210" cy="297154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C1EE3B3-6B2A-4A35-8339-1141C1A6ED70}"/>
              </a:ext>
            </a:extLst>
          </p:cNvPr>
          <p:cNvGrpSpPr/>
          <p:nvPr/>
        </p:nvGrpSpPr>
        <p:grpSpPr>
          <a:xfrm>
            <a:off x="8839790" y="1478853"/>
            <a:ext cx="843634" cy="843634"/>
            <a:chOff x="8839790" y="1478853"/>
            <a:chExt cx="843634" cy="84363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4790A04-3ED9-433E-A2F5-F008E081E74A}"/>
                </a:ext>
              </a:extLst>
            </p:cNvPr>
            <p:cNvGrpSpPr/>
            <p:nvPr/>
          </p:nvGrpSpPr>
          <p:grpSpPr>
            <a:xfrm rot="10800000" flipH="1" flipV="1">
              <a:off x="8839790" y="1478853"/>
              <a:ext cx="843634" cy="843634"/>
              <a:chOff x="5833678" y="585323"/>
              <a:chExt cx="790407" cy="790407"/>
            </a:xfrm>
          </p:grpSpPr>
          <p:sp>
            <p:nvSpPr>
              <p:cNvPr id="41" name="Arc 3">
                <a:extLst>
                  <a:ext uri="{FF2B5EF4-FFF2-40B4-BE49-F238E27FC236}">
                    <a16:creationId xmlns:a16="http://schemas.microsoft.com/office/drawing/2014/main" id="{C05BFEF5-788A-4269-966B-1425955FCAAC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4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24F1EC1-36EE-47FD-AE6B-DB57BC2593C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Rounded Rectangle 27">
              <a:extLst>
                <a:ext uri="{FF2B5EF4-FFF2-40B4-BE49-F238E27FC236}">
                  <a16:creationId xmlns:a16="http://schemas.microsoft.com/office/drawing/2014/main" id="{563FA27E-44AB-486A-AAE2-C7A124B804B8}"/>
                </a:ext>
              </a:extLst>
            </p:cNvPr>
            <p:cNvSpPr/>
            <p:nvPr/>
          </p:nvSpPr>
          <p:spPr>
            <a:xfrm>
              <a:off x="9089195" y="1768232"/>
              <a:ext cx="344826" cy="264874"/>
            </a:xfrm>
            <a:custGeom>
              <a:avLst/>
              <a:gdLst/>
              <a:ahLst/>
              <a:cxnLst/>
              <a:rect l="l" t="t" r="r" b="b"/>
              <a:pathLst>
                <a:path w="3186824" h="2447912">
                  <a:moveTo>
                    <a:pt x="1917737" y="1021643"/>
                  </a:moveTo>
                  <a:cubicBezTo>
                    <a:pt x="2188548" y="1021643"/>
                    <a:pt x="2408083" y="1241178"/>
                    <a:pt x="2408083" y="1511989"/>
                  </a:cubicBezTo>
                  <a:cubicBezTo>
                    <a:pt x="2408083" y="1782800"/>
                    <a:pt x="2188548" y="2002335"/>
                    <a:pt x="1917737" y="2002335"/>
                  </a:cubicBezTo>
                  <a:cubicBezTo>
                    <a:pt x="1646926" y="2002335"/>
                    <a:pt x="1427391" y="1782800"/>
                    <a:pt x="1427391" y="1511989"/>
                  </a:cubicBezTo>
                  <a:cubicBezTo>
                    <a:pt x="1427391" y="1241178"/>
                    <a:pt x="1646926" y="1021643"/>
                    <a:pt x="1917737" y="1021643"/>
                  </a:cubicBezTo>
                  <a:close/>
                  <a:moveTo>
                    <a:pt x="1917737" y="827913"/>
                  </a:moveTo>
                  <a:cubicBezTo>
                    <a:pt x="1539932" y="827913"/>
                    <a:pt x="1233661" y="1134184"/>
                    <a:pt x="1233661" y="1511989"/>
                  </a:cubicBezTo>
                  <a:cubicBezTo>
                    <a:pt x="1233661" y="1889794"/>
                    <a:pt x="1539932" y="2196065"/>
                    <a:pt x="1917737" y="2196065"/>
                  </a:cubicBezTo>
                  <a:cubicBezTo>
                    <a:pt x="2295542" y="2196065"/>
                    <a:pt x="2601813" y="1889794"/>
                    <a:pt x="2601813" y="1511989"/>
                  </a:cubicBezTo>
                  <a:cubicBezTo>
                    <a:pt x="2601813" y="1134184"/>
                    <a:pt x="2295542" y="827913"/>
                    <a:pt x="1917737" y="827913"/>
                  </a:cubicBezTo>
                  <a:close/>
                  <a:moveTo>
                    <a:pt x="1112286" y="675885"/>
                  </a:moveTo>
                  <a:lnTo>
                    <a:pt x="1112286" y="830188"/>
                  </a:lnTo>
                  <a:lnTo>
                    <a:pt x="1328310" y="830188"/>
                  </a:lnTo>
                  <a:lnTo>
                    <a:pt x="1328310" y="675885"/>
                  </a:lnTo>
                  <a:close/>
                  <a:moveTo>
                    <a:pt x="2586084" y="626422"/>
                  </a:moveTo>
                  <a:lnTo>
                    <a:pt x="2586084" y="830188"/>
                  </a:lnTo>
                  <a:lnTo>
                    <a:pt x="3001340" y="830188"/>
                  </a:lnTo>
                  <a:lnTo>
                    <a:pt x="3001340" y="626422"/>
                  </a:lnTo>
                  <a:close/>
                  <a:moveTo>
                    <a:pt x="1593701" y="108218"/>
                  </a:moveTo>
                  <a:lnTo>
                    <a:pt x="1593701" y="432905"/>
                  </a:lnTo>
                  <a:lnTo>
                    <a:pt x="2241773" y="432905"/>
                  </a:lnTo>
                  <a:lnTo>
                    <a:pt x="2241773" y="108218"/>
                  </a:lnTo>
                  <a:close/>
                  <a:moveTo>
                    <a:pt x="1452512" y="0"/>
                  </a:moveTo>
                  <a:lnTo>
                    <a:pt x="2382963" y="0"/>
                  </a:lnTo>
                  <a:cubicBezTo>
                    <a:pt x="2433311" y="0"/>
                    <a:pt x="2474127" y="40816"/>
                    <a:pt x="2474127" y="91164"/>
                  </a:cubicBezTo>
                  <a:lnTo>
                    <a:pt x="2474127" y="432905"/>
                  </a:lnTo>
                  <a:lnTo>
                    <a:pt x="2933014" y="432905"/>
                  </a:lnTo>
                  <a:cubicBezTo>
                    <a:pt x="3073189" y="432905"/>
                    <a:pt x="3186824" y="546540"/>
                    <a:pt x="3186824" y="686715"/>
                  </a:cubicBezTo>
                  <a:lnTo>
                    <a:pt x="3186824" y="2194102"/>
                  </a:lnTo>
                  <a:cubicBezTo>
                    <a:pt x="3186824" y="2334277"/>
                    <a:pt x="3073189" y="2447912"/>
                    <a:pt x="2933014" y="2447912"/>
                  </a:cubicBezTo>
                  <a:lnTo>
                    <a:pt x="253810" y="2447912"/>
                  </a:lnTo>
                  <a:cubicBezTo>
                    <a:pt x="113635" y="2447912"/>
                    <a:pt x="0" y="2334277"/>
                    <a:pt x="0" y="2194102"/>
                  </a:cubicBezTo>
                  <a:lnTo>
                    <a:pt x="0" y="686715"/>
                  </a:lnTo>
                  <a:cubicBezTo>
                    <a:pt x="0" y="546540"/>
                    <a:pt x="113635" y="432905"/>
                    <a:pt x="253810" y="432905"/>
                  </a:cubicBezTo>
                  <a:lnTo>
                    <a:pt x="307082" y="432905"/>
                  </a:lnTo>
                  <a:lnTo>
                    <a:pt x="307082" y="313169"/>
                  </a:lnTo>
                  <a:cubicBezTo>
                    <a:pt x="307082" y="287995"/>
                    <a:pt x="327490" y="267587"/>
                    <a:pt x="352664" y="267587"/>
                  </a:cubicBezTo>
                  <a:lnTo>
                    <a:pt x="817888" y="267587"/>
                  </a:lnTo>
                  <a:cubicBezTo>
                    <a:pt x="843062" y="267587"/>
                    <a:pt x="863470" y="287995"/>
                    <a:pt x="863470" y="313169"/>
                  </a:cubicBezTo>
                  <a:lnTo>
                    <a:pt x="863470" y="432905"/>
                  </a:lnTo>
                  <a:lnTo>
                    <a:pt x="1361348" y="432905"/>
                  </a:lnTo>
                  <a:lnTo>
                    <a:pt x="1361348" y="91164"/>
                  </a:lnTo>
                  <a:cubicBezTo>
                    <a:pt x="1361348" y="40816"/>
                    <a:pt x="1402164" y="0"/>
                    <a:pt x="14525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>
            <a:extLst>
              <a:ext uri="{FF2B5EF4-FFF2-40B4-BE49-F238E27FC236}">
                <a16:creationId xmlns:a16="http://schemas.microsoft.com/office/drawing/2014/main" id="{BBBC4B8B-3AB1-4169-9972-12194F381E58}"/>
              </a:ext>
            </a:extLst>
          </p:cNvPr>
          <p:cNvGrpSpPr/>
          <p:nvPr/>
        </p:nvGrpSpPr>
        <p:grpSpPr>
          <a:xfrm>
            <a:off x="7827175" y="2183360"/>
            <a:ext cx="790407" cy="790407"/>
            <a:chOff x="5833678" y="585323"/>
            <a:chExt cx="790407" cy="790407"/>
          </a:xfrm>
        </p:grpSpPr>
        <p:sp>
          <p:nvSpPr>
            <p:cNvPr id="151" name="Arc 3">
              <a:extLst>
                <a:ext uri="{FF2B5EF4-FFF2-40B4-BE49-F238E27FC236}">
                  <a16:creationId xmlns:a16="http://schemas.microsoft.com/office/drawing/2014/main" id="{20C486B3-34CC-43DA-9240-B96F11DC157C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4C271442-E7B1-486D-A9BB-204819E95A3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2338CF83-C520-4F8E-A2E6-FB98A5524ED5}"/>
              </a:ext>
            </a:extLst>
          </p:cNvPr>
          <p:cNvGrpSpPr/>
          <p:nvPr/>
        </p:nvGrpSpPr>
        <p:grpSpPr>
          <a:xfrm>
            <a:off x="4574109" y="3555314"/>
            <a:ext cx="790407" cy="790407"/>
            <a:chOff x="5833678" y="2519589"/>
            <a:chExt cx="790407" cy="790407"/>
          </a:xfrm>
        </p:grpSpPr>
        <p:sp>
          <p:nvSpPr>
            <p:cNvPr id="154" name="Arc 3">
              <a:extLst>
                <a:ext uri="{FF2B5EF4-FFF2-40B4-BE49-F238E27FC236}">
                  <a16:creationId xmlns:a16="http://schemas.microsoft.com/office/drawing/2014/main" id="{55D5EFAF-13A8-4F74-8D85-9BB700CF82EE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33677F96-4C18-4CEB-8ED6-B27802C38DD4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E4F11DBE-1105-43B3-BD97-3493EBDDDDE5}"/>
              </a:ext>
            </a:extLst>
          </p:cNvPr>
          <p:cNvGrpSpPr/>
          <p:nvPr/>
        </p:nvGrpSpPr>
        <p:grpSpPr>
          <a:xfrm>
            <a:off x="2947575" y="4241291"/>
            <a:ext cx="790407" cy="790407"/>
            <a:chOff x="5833678" y="3486722"/>
            <a:chExt cx="790407" cy="790407"/>
          </a:xfrm>
        </p:grpSpPr>
        <p:sp>
          <p:nvSpPr>
            <p:cNvPr id="157" name="Arc 3">
              <a:extLst>
                <a:ext uri="{FF2B5EF4-FFF2-40B4-BE49-F238E27FC236}">
                  <a16:creationId xmlns:a16="http://schemas.microsoft.com/office/drawing/2014/main" id="{28ECEA44-B011-4083-AB86-B324DB0ECC30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759A813-BD0B-465A-AFBB-BEF258BE23A2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284240A-C730-4A47-995B-00B7CBC1DB28}"/>
              </a:ext>
            </a:extLst>
          </p:cNvPr>
          <p:cNvGrpSpPr/>
          <p:nvPr/>
        </p:nvGrpSpPr>
        <p:grpSpPr>
          <a:xfrm>
            <a:off x="1321041" y="4927268"/>
            <a:ext cx="790407" cy="790407"/>
            <a:chOff x="5834431" y="4453854"/>
            <a:chExt cx="790407" cy="790407"/>
          </a:xfrm>
        </p:grpSpPr>
        <p:sp>
          <p:nvSpPr>
            <p:cNvPr id="160" name="Arc 3">
              <a:extLst>
                <a:ext uri="{FF2B5EF4-FFF2-40B4-BE49-F238E27FC236}">
                  <a16:creationId xmlns:a16="http://schemas.microsoft.com/office/drawing/2014/main" id="{BCD47219-D6AC-4392-9BDA-2A3598F03454}"/>
                </a:ext>
              </a:extLst>
            </p:cNvPr>
            <p:cNvSpPr/>
            <p:nvPr/>
          </p:nvSpPr>
          <p:spPr>
            <a:xfrm>
              <a:off x="5834431" y="4453854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C421108-1032-4957-B569-2F98F354AB9E}"/>
                </a:ext>
              </a:extLst>
            </p:cNvPr>
            <p:cNvSpPr/>
            <p:nvPr/>
          </p:nvSpPr>
          <p:spPr>
            <a:xfrm>
              <a:off x="5907909" y="4526580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D27782EE-9EBD-4085-AB45-C708CEDC256B}"/>
              </a:ext>
            </a:extLst>
          </p:cNvPr>
          <p:cNvGrpSpPr/>
          <p:nvPr/>
        </p:nvGrpSpPr>
        <p:grpSpPr>
          <a:xfrm>
            <a:off x="6200643" y="2869337"/>
            <a:ext cx="790407" cy="790407"/>
            <a:chOff x="5833678" y="2519589"/>
            <a:chExt cx="790407" cy="790407"/>
          </a:xfrm>
        </p:grpSpPr>
        <p:sp>
          <p:nvSpPr>
            <p:cNvPr id="163" name="Arc 3">
              <a:extLst>
                <a:ext uri="{FF2B5EF4-FFF2-40B4-BE49-F238E27FC236}">
                  <a16:creationId xmlns:a16="http://schemas.microsoft.com/office/drawing/2014/main" id="{D2C22E7C-028B-40F7-8351-127CFF2A1A89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B21EC12A-2AC7-45DE-898B-623490B5EAB2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86" name="Straight Connector 10">
            <a:extLst>
              <a:ext uri="{FF2B5EF4-FFF2-40B4-BE49-F238E27FC236}">
                <a16:creationId xmlns:a16="http://schemas.microsoft.com/office/drawing/2014/main" id="{FDBFAAC9-2EC0-4615-8DDB-32C879CB853F}"/>
              </a:ext>
            </a:extLst>
          </p:cNvPr>
          <p:cNvCxnSpPr>
            <a:cxnSpLocks/>
          </p:cNvCxnSpPr>
          <p:nvPr/>
        </p:nvCxnSpPr>
        <p:spPr>
          <a:xfrm>
            <a:off x="905614" y="5939874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16">
            <a:extLst>
              <a:ext uri="{FF2B5EF4-FFF2-40B4-BE49-F238E27FC236}">
                <a16:creationId xmlns:a16="http://schemas.microsoft.com/office/drawing/2014/main" id="{9621800A-A10B-46D7-B395-4B2A010A3292}"/>
              </a:ext>
            </a:extLst>
          </p:cNvPr>
          <p:cNvCxnSpPr>
            <a:cxnSpLocks/>
          </p:cNvCxnSpPr>
          <p:nvPr/>
        </p:nvCxnSpPr>
        <p:spPr>
          <a:xfrm>
            <a:off x="2536697" y="5238969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18">
            <a:extLst>
              <a:ext uri="{FF2B5EF4-FFF2-40B4-BE49-F238E27FC236}">
                <a16:creationId xmlns:a16="http://schemas.microsoft.com/office/drawing/2014/main" id="{8F7C4833-87F1-4835-8FF8-F11DFD53BEC5}"/>
              </a:ext>
            </a:extLst>
          </p:cNvPr>
          <p:cNvCxnSpPr>
            <a:cxnSpLocks/>
          </p:cNvCxnSpPr>
          <p:nvPr/>
        </p:nvCxnSpPr>
        <p:spPr>
          <a:xfrm>
            <a:off x="4147848" y="4537858"/>
            <a:ext cx="1630800" cy="20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20">
            <a:extLst>
              <a:ext uri="{FF2B5EF4-FFF2-40B4-BE49-F238E27FC236}">
                <a16:creationId xmlns:a16="http://schemas.microsoft.com/office/drawing/2014/main" id="{F1E43640-9157-4262-9C8B-D0ED86DFF844}"/>
              </a:ext>
            </a:extLst>
          </p:cNvPr>
          <p:cNvCxnSpPr>
            <a:cxnSpLocks/>
          </p:cNvCxnSpPr>
          <p:nvPr/>
        </p:nvCxnSpPr>
        <p:spPr>
          <a:xfrm>
            <a:off x="5773876" y="3836851"/>
            <a:ext cx="1630800" cy="309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22">
            <a:extLst>
              <a:ext uri="{FF2B5EF4-FFF2-40B4-BE49-F238E27FC236}">
                <a16:creationId xmlns:a16="http://schemas.microsoft.com/office/drawing/2014/main" id="{B44E2B87-341B-4C15-A280-E9B57D2FE340}"/>
              </a:ext>
            </a:extLst>
          </p:cNvPr>
          <p:cNvCxnSpPr>
            <a:cxnSpLocks/>
          </p:cNvCxnSpPr>
          <p:nvPr/>
        </p:nvCxnSpPr>
        <p:spPr>
          <a:xfrm>
            <a:off x="7394334" y="3136254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13">
            <a:extLst>
              <a:ext uri="{FF2B5EF4-FFF2-40B4-BE49-F238E27FC236}">
                <a16:creationId xmlns:a16="http://schemas.microsoft.com/office/drawing/2014/main" id="{FB62DB9F-45D5-4585-AC90-C4D9B849CD7C}"/>
              </a:ext>
            </a:extLst>
          </p:cNvPr>
          <p:cNvCxnSpPr/>
          <p:nvPr/>
        </p:nvCxnSpPr>
        <p:spPr>
          <a:xfrm>
            <a:off x="2521820" y="5241498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17">
            <a:extLst>
              <a:ext uri="{FF2B5EF4-FFF2-40B4-BE49-F238E27FC236}">
                <a16:creationId xmlns:a16="http://schemas.microsoft.com/office/drawing/2014/main" id="{B1D44848-1CDB-4E04-8434-28763B04FB63}"/>
              </a:ext>
            </a:extLst>
          </p:cNvPr>
          <p:cNvCxnSpPr/>
          <p:nvPr/>
        </p:nvCxnSpPr>
        <p:spPr>
          <a:xfrm>
            <a:off x="4147848" y="4540490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19">
            <a:extLst>
              <a:ext uri="{FF2B5EF4-FFF2-40B4-BE49-F238E27FC236}">
                <a16:creationId xmlns:a16="http://schemas.microsoft.com/office/drawing/2014/main" id="{1B8C4316-D56C-4F0F-9576-6DC87BDFDAE4}"/>
              </a:ext>
            </a:extLst>
          </p:cNvPr>
          <p:cNvCxnSpPr/>
          <p:nvPr/>
        </p:nvCxnSpPr>
        <p:spPr>
          <a:xfrm>
            <a:off x="5773876" y="3839482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21">
            <a:extLst>
              <a:ext uri="{FF2B5EF4-FFF2-40B4-BE49-F238E27FC236}">
                <a16:creationId xmlns:a16="http://schemas.microsoft.com/office/drawing/2014/main" id="{FBE1F779-5CF3-4736-B066-FA8763A1AE51}"/>
              </a:ext>
            </a:extLst>
          </p:cNvPr>
          <p:cNvCxnSpPr/>
          <p:nvPr/>
        </p:nvCxnSpPr>
        <p:spPr>
          <a:xfrm>
            <a:off x="7399904" y="3138474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Group 39">
            <a:extLst>
              <a:ext uri="{FF2B5EF4-FFF2-40B4-BE49-F238E27FC236}">
                <a16:creationId xmlns:a16="http://schemas.microsoft.com/office/drawing/2014/main" id="{E01785A6-5963-4693-9CA4-7AF80AB0C2A5}"/>
              </a:ext>
            </a:extLst>
          </p:cNvPr>
          <p:cNvGrpSpPr/>
          <p:nvPr/>
        </p:nvGrpSpPr>
        <p:grpSpPr>
          <a:xfrm>
            <a:off x="2743182" y="5322474"/>
            <a:ext cx="2795977" cy="726732"/>
            <a:chOff x="994277" y="3861048"/>
            <a:chExt cx="2699146" cy="726732"/>
          </a:xfrm>
        </p:grpSpPr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2E4BABF-8DD1-4477-A4DF-B98C8DD3B0AA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3D7AB33F-749B-475F-A56A-AB19205D981B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3" name="Group 42">
            <a:extLst>
              <a:ext uri="{FF2B5EF4-FFF2-40B4-BE49-F238E27FC236}">
                <a16:creationId xmlns:a16="http://schemas.microsoft.com/office/drawing/2014/main" id="{E5C15760-4B27-4968-BD75-8CBC99DD7632}"/>
              </a:ext>
            </a:extLst>
          </p:cNvPr>
          <p:cNvGrpSpPr/>
          <p:nvPr/>
        </p:nvGrpSpPr>
        <p:grpSpPr>
          <a:xfrm>
            <a:off x="7625506" y="3214695"/>
            <a:ext cx="2799258" cy="726732"/>
            <a:chOff x="994277" y="3861048"/>
            <a:chExt cx="2699146" cy="726732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E8A0435D-CB51-40FE-842E-63238B9AF9DE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AA0B2ED-A8AB-4EDE-93C4-7E346277C314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6" name="Group 45">
            <a:extLst>
              <a:ext uri="{FF2B5EF4-FFF2-40B4-BE49-F238E27FC236}">
                <a16:creationId xmlns:a16="http://schemas.microsoft.com/office/drawing/2014/main" id="{DFBE5C71-94BF-4615-9FF6-A1FF2376A017}"/>
              </a:ext>
            </a:extLst>
          </p:cNvPr>
          <p:cNvGrpSpPr/>
          <p:nvPr/>
        </p:nvGrpSpPr>
        <p:grpSpPr>
          <a:xfrm>
            <a:off x="5999159" y="3917288"/>
            <a:ext cx="2795977" cy="726732"/>
            <a:chOff x="994277" y="3861048"/>
            <a:chExt cx="2699146" cy="726732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654B47D-9C46-469B-88CF-4857C194EF67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7140475D-6B21-4100-83DE-19BAA1BB9159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9" name="Group 49">
            <a:extLst>
              <a:ext uri="{FF2B5EF4-FFF2-40B4-BE49-F238E27FC236}">
                <a16:creationId xmlns:a16="http://schemas.microsoft.com/office/drawing/2014/main" id="{68F09EDE-E3F9-40FC-A991-519A4B45B5D4}"/>
              </a:ext>
            </a:extLst>
          </p:cNvPr>
          <p:cNvGrpSpPr/>
          <p:nvPr/>
        </p:nvGrpSpPr>
        <p:grpSpPr>
          <a:xfrm>
            <a:off x="4369530" y="4619881"/>
            <a:ext cx="2799258" cy="726732"/>
            <a:chOff x="994277" y="3861048"/>
            <a:chExt cx="2699146" cy="72673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362214C6-E570-4F79-A537-BA800C156A32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6E34E4C5-03C8-439E-9717-AFF862018110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2" name="Group 52">
            <a:extLst>
              <a:ext uri="{FF2B5EF4-FFF2-40B4-BE49-F238E27FC236}">
                <a16:creationId xmlns:a16="http://schemas.microsoft.com/office/drawing/2014/main" id="{8B2135DB-773C-4E53-9768-85D54A596DBD}"/>
              </a:ext>
            </a:extLst>
          </p:cNvPr>
          <p:cNvGrpSpPr/>
          <p:nvPr/>
        </p:nvGrpSpPr>
        <p:grpSpPr>
          <a:xfrm>
            <a:off x="9209773" y="2125952"/>
            <a:ext cx="2255397" cy="911398"/>
            <a:chOff x="994277" y="3861048"/>
            <a:chExt cx="2699146" cy="911398"/>
          </a:xfrm>
        </p:grpSpPr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9185137C-E8B1-4555-886E-F2E59968FAD4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794EBAD7-19DE-48DE-AE81-2708839D33E5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5" name="Oval 7">
            <a:extLst>
              <a:ext uri="{FF2B5EF4-FFF2-40B4-BE49-F238E27FC236}">
                <a16:creationId xmlns:a16="http://schemas.microsoft.com/office/drawing/2014/main" id="{EB20A3B4-6CB2-4CA3-9DF1-1F954909BE60}"/>
              </a:ext>
            </a:extLst>
          </p:cNvPr>
          <p:cNvSpPr/>
          <p:nvPr/>
        </p:nvSpPr>
        <p:spPr>
          <a:xfrm>
            <a:off x="1528168" y="5141834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6" name="Round Same Side Corner Rectangle 11">
            <a:extLst>
              <a:ext uri="{FF2B5EF4-FFF2-40B4-BE49-F238E27FC236}">
                <a16:creationId xmlns:a16="http://schemas.microsoft.com/office/drawing/2014/main" id="{197A4149-5004-43E1-B07B-091B428272E6}"/>
              </a:ext>
            </a:extLst>
          </p:cNvPr>
          <p:cNvSpPr>
            <a:spLocks noChangeAspect="1"/>
          </p:cNvSpPr>
          <p:nvPr/>
        </p:nvSpPr>
        <p:spPr>
          <a:xfrm rot="9900000">
            <a:off x="6433230" y="309791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7" name="Rounded Rectangle 27">
            <a:extLst>
              <a:ext uri="{FF2B5EF4-FFF2-40B4-BE49-F238E27FC236}">
                <a16:creationId xmlns:a16="http://schemas.microsoft.com/office/drawing/2014/main" id="{DDBC29D1-38C9-4A71-B85E-5EEF5E35EE59}"/>
              </a:ext>
            </a:extLst>
          </p:cNvPr>
          <p:cNvSpPr/>
          <p:nvPr/>
        </p:nvSpPr>
        <p:spPr>
          <a:xfrm>
            <a:off x="8049181" y="2433730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8" name="Rectangle 16">
            <a:extLst>
              <a:ext uri="{FF2B5EF4-FFF2-40B4-BE49-F238E27FC236}">
                <a16:creationId xmlns:a16="http://schemas.microsoft.com/office/drawing/2014/main" id="{7E7236EA-E602-478D-828A-6C5B6074B17F}"/>
              </a:ext>
            </a:extLst>
          </p:cNvPr>
          <p:cNvSpPr/>
          <p:nvPr/>
        </p:nvSpPr>
        <p:spPr>
          <a:xfrm>
            <a:off x="3139250" y="4498968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9" name="Oval 21">
            <a:extLst>
              <a:ext uri="{FF2B5EF4-FFF2-40B4-BE49-F238E27FC236}">
                <a16:creationId xmlns:a16="http://schemas.microsoft.com/office/drawing/2014/main" id="{2E031B1F-E5BB-410F-87DC-837131D67B4C}"/>
              </a:ext>
            </a:extLst>
          </p:cNvPr>
          <p:cNvSpPr>
            <a:spLocks noChangeAspect="1"/>
          </p:cNvSpPr>
          <p:nvPr/>
        </p:nvSpPr>
        <p:spPr>
          <a:xfrm>
            <a:off x="4783053" y="374887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0DF13387-E706-4342-BFA7-B6C77893E69A}"/>
              </a:ext>
            </a:extLst>
          </p:cNvPr>
          <p:cNvSpPr txBox="1"/>
          <p:nvPr/>
        </p:nvSpPr>
        <p:spPr>
          <a:xfrm>
            <a:off x="811243" y="1501282"/>
            <a:ext cx="527141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2223A8D0-FB13-4985-B0CB-C8A15A4419EE}"/>
              </a:ext>
            </a:extLst>
          </p:cNvPr>
          <p:cNvSpPr txBox="1"/>
          <p:nvPr/>
        </p:nvSpPr>
        <p:spPr>
          <a:xfrm>
            <a:off x="811243" y="2342787"/>
            <a:ext cx="4180872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Clean Text Slide </a:t>
            </a:r>
          </a:p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21472E1E-D70C-47C4-892E-B652280434CC}"/>
              </a:ext>
            </a:extLst>
          </p:cNvPr>
          <p:cNvSpPr txBox="1"/>
          <p:nvPr/>
        </p:nvSpPr>
        <p:spPr>
          <a:xfrm>
            <a:off x="650672" y="374416"/>
            <a:ext cx="33003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FAB117"/>
                </a:solidFill>
              </a:rPr>
              <a:t>Infographic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Style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7ED113-9B73-424D-9469-0CAAF6C0083A}"/>
              </a:ext>
            </a:extLst>
          </p:cNvPr>
          <p:cNvSpPr txBox="1"/>
          <p:nvPr/>
        </p:nvSpPr>
        <p:spPr>
          <a:xfrm>
            <a:off x="709306" y="1928794"/>
            <a:ext cx="5492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4" name="Group 32">
            <a:extLst>
              <a:ext uri="{FF2B5EF4-FFF2-40B4-BE49-F238E27FC236}">
                <a16:creationId xmlns:a16="http://schemas.microsoft.com/office/drawing/2014/main" id="{026EB2FD-EEB2-40CC-97A3-53D5CE22405F}"/>
              </a:ext>
            </a:extLst>
          </p:cNvPr>
          <p:cNvGrpSpPr/>
          <p:nvPr/>
        </p:nvGrpSpPr>
        <p:grpSpPr>
          <a:xfrm>
            <a:off x="8265315" y="2453707"/>
            <a:ext cx="3416809" cy="912756"/>
            <a:chOff x="4862377" y="4246032"/>
            <a:chExt cx="1656184" cy="91275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150EDB-A084-4630-A03B-30918FC567BE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7197BF2-2879-415A-B85E-08B43E91BEF8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32">
            <a:extLst>
              <a:ext uri="{FF2B5EF4-FFF2-40B4-BE49-F238E27FC236}">
                <a16:creationId xmlns:a16="http://schemas.microsoft.com/office/drawing/2014/main" id="{07B18EE1-2053-4294-8F32-42AF7523F233}"/>
              </a:ext>
            </a:extLst>
          </p:cNvPr>
          <p:cNvGrpSpPr/>
          <p:nvPr/>
        </p:nvGrpSpPr>
        <p:grpSpPr>
          <a:xfrm>
            <a:off x="8265315" y="3808455"/>
            <a:ext cx="3416809" cy="912756"/>
            <a:chOff x="4862377" y="4246032"/>
            <a:chExt cx="1656184" cy="91275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E0D36FC-790A-4ECD-A472-6952044B6462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647968E-AD3C-4D60-BE7F-F91EA89F57E1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2">
            <a:extLst>
              <a:ext uri="{FF2B5EF4-FFF2-40B4-BE49-F238E27FC236}">
                <a16:creationId xmlns:a16="http://schemas.microsoft.com/office/drawing/2014/main" id="{EC303062-29BE-4E13-972B-CE4A4EF4001E}"/>
              </a:ext>
            </a:extLst>
          </p:cNvPr>
          <p:cNvGrpSpPr/>
          <p:nvPr/>
        </p:nvGrpSpPr>
        <p:grpSpPr>
          <a:xfrm>
            <a:off x="8265315" y="5163203"/>
            <a:ext cx="3416809" cy="912756"/>
            <a:chOff x="4862377" y="4246032"/>
            <a:chExt cx="1656184" cy="91275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D5A896A-751E-448E-8AD6-3BC185AEF6CF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890977-2262-4A47-92A1-D4616B6AD6ED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2" name="Isosceles Triangle 51">
            <a:extLst>
              <a:ext uri="{FF2B5EF4-FFF2-40B4-BE49-F238E27FC236}">
                <a16:creationId xmlns:a16="http://schemas.microsoft.com/office/drawing/2014/main" id="{BC4DD5C5-CD3C-4621-8792-53969C420490}"/>
              </a:ext>
            </a:extLst>
          </p:cNvPr>
          <p:cNvSpPr/>
          <p:nvPr/>
        </p:nvSpPr>
        <p:spPr>
          <a:xfrm>
            <a:off x="7454537" y="4178816"/>
            <a:ext cx="410773" cy="301222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Rounded Rectangle 6">
            <a:extLst>
              <a:ext uri="{FF2B5EF4-FFF2-40B4-BE49-F238E27FC236}">
                <a16:creationId xmlns:a16="http://schemas.microsoft.com/office/drawing/2014/main" id="{8E4E97F1-34F6-4564-92C3-37AC37E2DF63}"/>
              </a:ext>
            </a:extLst>
          </p:cNvPr>
          <p:cNvSpPr/>
          <p:nvPr/>
        </p:nvSpPr>
        <p:spPr>
          <a:xfrm>
            <a:off x="7428674" y="2679075"/>
            <a:ext cx="462498" cy="470216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Rounded Rectangle 5">
            <a:extLst>
              <a:ext uri="{FF2B5EF4-FFF2-40B4-BE49-F238E27FC236}">
                <a16:creationId xmlns:a16="http://schemas.microsoft.com/office/drawing/2014/main" id="{FD54DD2D-B48D-48B9-BDA9-760ABFF7B511}"/>
              </a:ext>
            </a:extLst>
          </p:cNvPr>
          <p:cNvSpPr/>
          <p:nvPr/>
        </p:nvSpPr>
        <p:spPr>
          <a:xfrm flipH="1">
            <a:off x="7446346" y="5509562"/>
            <a:ext cx="427154" cy="352375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C2F6B14-ADAD-4985-B37A-C9079F02A991}"/>
              </a:ext>
            </a:extLst>
          </p:cNvPr>
          <p:cNvGrpSpPr/>
          <p:nvPr/>
        </p:nvGrpSpPr>
        <p:grpSpPr>
          <a:xfrm rot="10800000" flipH="1" flipV="1">
            <a:off x="1545525" y="2754608"/>
            <a:ext cx="704796" cy="704796"/>
            <a:chOff x="5833678" y="585323"/>
            <a:chExt cx="790407" cy="790407"/>
          </a:xfrm>
        </p:grpSpPr>
        <p:sp>
          <p:nvSpPr>
            <p:cNvPr id="40" name="Arc 3">
              <a:extLst>
                <a:ext uri="{FF2B5EF4-FFF2-40B4-BE49-F238E27FC236}">
                  <a16:creationId xmlns:a16="http://schemas.microsoft.com/office/drawing/2014/main" id="{A2D46285-0F10-4571-B4F8-82DFAF9350B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1E6DE76-D94C-4C56-AE69-EFA01F898B5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C58E77-F839-4AE2-AC11-18CE46EC17F0}"/>
              </a:ext>
            </a:extLst>
          </p:cNvPr>
          <p:cNvGrpSpPr/>
          <p:nvPr/>
        </p:nvGrpSpPr>
        <p:grpSpPr>
          <a:xfrm rot="10800000" flipH="1" flipV="1">
            <a:off x="4236882" y="2754608"/>
            <a:ext cx="704796" cy="704796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3C287F5E-3F7D-441E-A4BF-07606AFB178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650AE0A-49E9-462C-B329-37D6D67C79A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E536DBB-C221-4278-BB96-A89676C9451E}"/>
              </a:ext>
            </a:extLst>
          </p:cNvPr>
          <p:cNvGrpSpPr/>
          <p:nvPr/>
        </p:nvGrpSpPr>
        <p:grpSpPr>
          <a:xfrm rot="10800000" flipH="1" flipV="1">
            <a:off x="2891203" y="2754608"/>
            <a:ext cx="704796" cy="704796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CCD43774-F4B9-401B-B7AC-EB494F7D0CF6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0501694-6302-49A8-87C6-BF716A58916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9" name="Rounded Rectangle 6">
            <a:extLst>
              <a:ext uri="{FF2B5EF4-FFF2-40B4-BE49-F238E27FC236}">
                <a16:creationId xmlns:a16="http://schemas.microsoft.com/office/drawing/2014/main" id="{49BBFF3D-BC35-4A2B-BAD4-57B98494A2B5}"/>
              </a:ext>
            </a:extLst>
          </p:cNvPr>
          <p:cNvSpPr/>
          <p:nvPr/>
        </p:nvSpPr>
        <p:spPr>
          <a:xfrm>
            <a:off x="1765882" y="2972762"/>
            <a:ext cx="264082" cy="268490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Rounded Rectangle 5">
            <a:extLst>
              <a:ext uri="{FF2B5EF4-FFF2-40B4-BE49-F238E27FC236}">
                <a16:creationId xmlns:a16="http://schemas.microsoft.com/office/drawing/2014/main" id="{5E251244-E1E3-4BBE-BDD7-E3E66D294458}"/>
              </a:ext>
            </a:extLst>
          </p:cNvPr>
          <p:cNvSpPr/>
          <p:nvPr/>
        </p:nvSpPr>
        <p:spPr>
          <a:xfrm flipH="1">
            <a:off x="4438814" y="2982882"/>
            <a:ext cx="300932" cy="24825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3ED44595-D68C-43C5-98BC-6F867B826A72}"/>
              </a:ext>
            </a:extLst>
          </p:cNvPr>
          <p:cNvSpPr/>
          <p:nvPr/>
        </p:nvSpPr>
        <p:spPr>
          <a:xfrm>
            <a:off x="3092077" y="3003896"/>
            <a:ext cx="304374" cy="223199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5728073-B886-4D3D-91EE-5A0A5ED24072}"/>
              </a:ext>
            </a:extLst>
          </p:cNvPr>
          <p:cNvSpPr txBox="1"/>
          <p:nvPr/>
        </p:nvSpPr>
        <p:spPr>
          <a:xfrm>
            <a:off x="7285380" y="959191"/>
            <a:ext cx="447587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81EA2A3-B899-4B4E-BD04-EBC0354EBBFE}"/>
              </a:ext>
            </a:extLst>
          </p:cNvPr>
          <p:cNvSpPr txBox="1"/>
          <p:nvPr/>
        </p:nvSpPr>
        <p:spPr>
          <a:xfrm>
            <a:off x="7285325" y="1689064"/>
            <a:ext cx="447587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6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77D53A-AD4A-4715-AE6C-C10C18796E12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2049488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3118B8-AF90-4E9F-A2EE-DB8477EE8C36}"/>
              </a:ext>
            </a:extLst>
          </p:cNvPr>
          <p:cNvCxnSpPr>
            <a:cxnSpLocks/>
          </p:cNvCxnSpPr>
          <p:nvPr/>
        </p:nvCxnSpPr>
        <p:spPr>
          <a:xfrm>
            <a:off x="0" y="5752735"/>
            <a:ext cx="12192000" cy="1101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52CEB1E0-7F58-4E65-A42D-6B60C5F19507}"/>
              </a:ext>
            </a:extLst>
          </p:cNvPr>
          <p:cNvGrpSpPr/>
          <p:nvPr/>
        </p:nvGrpSpPr>
        <p:grpSpPr>
          <a:xfrm>
            <a:off x="1980815" y="938844"/>
            <a:ext cx="1686397" cy="5822973"/>
            <a:chOff x="6576209" y="627534"/>
            <a:chExt cx="1103056" cy="4077545"/>
          </a:xfrm>
        </p:grpSpPr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99BAE719-D9AC-46CF-862D-85801527A64E}"/>
                </a:ext>
              </a:extLst>
            </p:cNvPr>
            <p:cNvSpPr/>
            <p:nvPr/>
          </p:nvSpPr>
          <p:spPr>
            <a:xfrm rot="1887332">
              <a:off x="6576209" y="4001864"/>
              <a:ext cx="1089847" cy="70321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Group 56">
              <a:extLst>
                <a:ext uri="{FF2B5EF4-FFF2-40B4-BE49-F238E27FC236}">
                  <a16:creationId xmlns:a16="http://schemas.microsoft.com/office/drawing/2014/main" id="{DAEF489A-8A4C-4EA5-ABC6-D87FEB539430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7" name="Freeform 57">
                <a:extLst>
                  <a:ext uri="{FF2B5EF4-FFF2-40B4-BE49-F238E27FC236}">
                    <a16:creationId xmlns:a16="http://schemas.microsoft.com/office/drawing/2014/main" id="{ADC81E7B-8E7D-4980-B6B2-FE7EAC26EFE4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8" name="Freeform 58">
                <a:extLst>
                  <a:ext uri="{FF2B5EF4-FFF2-40B4-BE49-F238E27FC236}">
                    <a16:creationId xmlns:a16="http://schemas.microsoft.com/office/drawing/2014/main" id="{619163AF-786E-4543-A009-D7FBA6546CDC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Freeform 59">
                <a:extLst>
                  <a:ext uri="{FF2B5EF4-FFF2-40B4-BE49-F238E27FC236}">
                    <a16:creationId xmlns:a16="http://schemas.microsoft.com/office/drawing/2014/main" id="{4785D1DC-F7CC-4436-B220-37D6AC242F3F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Freeform 60">
                <a:extLst>
                  <a:ext uri="{FF2B5EF4-FFF2-40B4-BE49-F238E27FC236}">
                    <a16:creationId xmlns:a16="http://schemas.microsoft.com/office/drawing/2014/main" id="{18763CD5-AE9A-47FF-94A9-2E588365E1C2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Freeform 61">
                <a:extLst>
                  <a:ext uri="{FF2B5EF4-FFF2-40B4-BE49-F238E27FC236}">
                    <a16:creationId xmlns:a16="http://schemas.microsoft.com/office/drawing/2014/main" id="{F8DFBA7C-C35C-4653-B582-F833E4874007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Freeform 62">
                <a:extLst>
                  <a:ext uri="{FF2B5EF4-FFF2-40B4-BE49-F238E27FC236}">
                    <a16:creationId xmlns:a16="http://schemas.microsoft.com/office/drawing/2014/main" id="{BEA7B656-7077-4D8D-BD02-3EA644C6D628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Freeform 63">
                <a:extLst>
                  <a:ext uri="{FF2B5EF4-FFF2-40B4-BE49-F238E27FC236}">
                    <a16:creationId xmlns:a16="http://schemas.microsoft.com/office/drawing/2014/main" id="{EC76C08B-D32D-4D76-8CF9-ED8E6382C892}"/>
                  </a:ext>
                </a:extLst>
              </p:cNvPr>
              <p:cNvSpPr/>
              <p:nvPr/>
            </p:nvSpPr>
            <p:spPr>
              <a:xfrm>
                <a:off x="2637393" y="1187979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Freeform 64">
                <a:extLst>
                  <a:ext uri="{FF2B5EF4-FFF2-40B4-BE49-F238E27FC236}">
                    <a16:creationId xmlns:a16="http://schemas.microsoft.com/office/drawing/2014/main" id="{E210C0CB-8663-402B-A63F-D97E74CAC56E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Freeform 65">
                <a:extLst>
                  <a:ext uri="{FF2B5EF4-FFF2-40B4-BE49-F238E27FC236}">
                    <a16:creationId xmlns:a16="http://schemas.microsoft.com/office/drawing/2014/main" id="{1A7573E0-8CE2-430F-8B4D-E28DECAF0F74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Freeform 66">
                <a:extLst>
                  <a:ext uri="{FF2B5EF4-FFF2-40B4-BE49-F238E27FC236}">
                    <a16:creationId xmlns:a16="http://schemas.microsoft.com/office/drawing/2014/main" id="{1422D7F2-AB60-48E4-A8E0-D25258EE8747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Freeform 67">
                <a:extLst>
                  <a:ext uri="{FF2B5EF4-FFF2-40B4-BE49-F238E27FC236}">
                    <a16:creationId xmlns:a16="http://schemas.microsoft.com/office/drawing/2014/main" id="{58DCA207-8B74-4220-B8BD-6D69FA1462DC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Freeform 68">
                <a:extLst>
                  <a:ext uri="{FF2B5EF4-FFF2-40B4-BE49-F238E27FC236}">
                    <a16:creationId xmlns:a16="http://schemas.microsoft.com/office/drawing/2014/main" id="{0945D7A7-6EDB-4FE5-BA9C-CC5404F61A01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Freeform 69">
                <a:extLst>
                  <a:ext uri="{FF2B5EF4-FFF2-40B4-BE49-F238E27FC236}">
                    <a16:creationId xmlns:a16="http://schemas.microsoft.com/office/drawing/2014/main" id="{102C99B1-C6E5-4424-8603-4779C796A397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0" name="그룹 3">
            <a:extLst>
              <a:ext uri="{FF2B5EF4-FFF2-40B4-BE49-F238E27FC236}">
                <a16:creationId xmlns:a16="http://schemas.microsoft.com/office/drawing/2014/main" id="{F33AD1F7-6461-4FE1-AB81-8C60BC4AF509}"/>
              </a:ext>
            </a:extLst>
          </p:cNvPr>
          <p:cNvGrpSpPr/>
          <p:nvPr/>
        </p:nvGrpSpPr>
        <p:grpSpPr>
          <a:xfrm>
            <a:off x="6184752" y="1460788"/>
            <a:ext cx="5245248" cy="1377966"/>
            <a:chOff x="8070434" y="1645829"/>
            <a:chExt cx="2925465" cy="137796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B72718F-0285-49F1-AF63-7AA239CD2F4A}"/>
                </a:ext>
              </a:extLst>
            </p:cNvPr>
            <p:cNvSpPr txBox="1"/>
            <p:nvPr/>
          </p:nvSpPr>
          <p:spPr>
            <a:xfrm>
              <a:off x="8070434" y="2008132"/>
              <a:ext cx="2925465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 Get a modern PowerPoint  Presentation that is beautifully designed. </a:t>
              </a:r>
              <a:endPara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49CB4FC-2F8C-4B0E-872F-B77B07A6D851}"/>
                </a:ext>
              </a:extLst>
            </p:cNvPr>
            <p:cNvSpPr txBox="1"/>
            <p:nvPr/>
          </p:nvSpPr>
          <p:spPr>
            <a:xfrm>
              <a:off x="8070434" y="1645829"/>
              <a:ext cx="2925465" cy="307777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959C94D-3ABE-4809-AA99-33EF390BE596}"/>
              </a:ext>
            </a:extLst>
          </p:cNvPr>
          <p:cNvSpPr txBox="1"/>
          <p:nvPr/>
        </p:nvSpPr>
        <p:spPr>
          <a:xfrm>
            <a:off x="6184752" y="2898720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7BE51D-FC44-4FD7-8014-4DB2DA921D07}"/>
              </a:ext>
            </a:extLst>
          </p:cNvPr>
          <p:cNvSpPr txBox="1"/>
          <p:nvPr/>
        </p:nvSpPr>
        <p:spPr>
          <a:xfrm>
            <a:off x="6184752" y="3552677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F63D18F-C859-4CC0-A039-6F2BB5383E31}"/>
              </a:ext>
            </a:extLst>
          </p:cNvPr>
          <p:cNvSpPr txBox="1"/>
          <p:nvPr/>
        </p:nvSpPr>
        <p:spPr>
          <a:xfrm>
            <a:off x="6184752" y="4206634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F8EFD25-B252-4199-A0FB-6A733F9FA238}"/>
              </a:ext>
            </a:extLst>
          </p:cNvPr>
          <p:cNvSpPr txBox="1"/>
          <p:nvPr/>
        </p:nvSpPr>
        <p:spPr>
          <a:xfrm>
            <a:off x="6184752" y="4860592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3962D4-72E0-4DF8-A3EE-76F8C2F6E896}"/>
              </a:ext>
            </a:extLst>
          </p:cNvPr>
          <p:cNvSpPr txBox="1"/>
          <p:nvPr/>
        </p:nvSpPr>
        <p:spPr>
          <a:xfrm>
            <a:off x="8106489" y="5960866"/>
            <a:ext cx="3148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bg1"/>
                </a:solidFill>
              </a:rPr>
              <a:t>Portfolio Designed</a:t>
            </a:r>
          </a:p>
        </p:txBody>
      </p: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0">
            <a:extLst>
              <a:ext uri="{FF2B5EF4-FFF2-40B4-BE49-F238E27FC236}">
                <a16:creationId xmlns:a16="http://schemas.microsoft.com/office/drawing/2014/main" id="{AB6E354D-F496-4B82-93A8-BB8A6C603650}"/>
              </a:ext>
            </a:extLst>
          </p:cNvPr>
          <p:cNvGrpSpPr/>
          <p:nvPr/>
        </p:nvGrpSpPr>
        <p:grpSpPr>
          <a:xfrm>
            <a:off x="-59977" y="-40231"/>
            <a:ext cx="12274028" cy="6974431"/>
            <a:chOff x="-59977" y="-40231"/>
            <a:chExt cx="12274028" cy="697443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F4E1EB7-69B3-43F1-936E-B4C839D61F90}"/>
                </a:ext>
              </a:extLst>
            </p:cNvPr>
            <p:cNvCxnSpPr>
              <a:cxnSpLocks/>
              <a:stCxn id="76" idx="2"/>
              <a:endCxn id="91" idx="6"/>
            </p:cNvCxnSpPr>
            <p:nvPr userDrawn="1"/>
          </p:nvCxnSpPr>
          <p:spPr>
            <a:xfrm rot="16200000" flipH="1">
              <a:off x="555831" y="1352378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E7D1F2C-19DC-4A41-9C7F-48F442E4E44E}"/>
                </a:ext>
              </a:extLst>
            </p:cNvPr>
            <p:cNvCxnSpPr>
              <a:cxnSpLocks/>
              <a:stCxn id="93" idx="5"/>
              <a:endCxn id="76" idx="1"/>
            </p:cNvCxnSpPr>
            <p:nvPr userDrawn="1"/>
          </p:nvCxnSpPr>
          <p:spPr>
            <a:xfrm rot="16200000" flipV="1">
              <a:off x="830450" y="1113684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8C4FE4-5924-4EBA-BEAF-8BF03893B915}"/>
                </a:ext>
              </a:extLst>
            </p:cNvPr>
            <p:cNvCxnSpPr>
              <a:cxnSpLocks/>
              <a:stCxn id="76" idx="0"/>
              <a:endCxn id="92" idx="4"/>
            </p:cNvCxnSpPr>
            <p:nvPr userDrawn="1"/>
          </p:nvCxnSpPr>
          <p:spPr>
            <a:xfrm rot="16200000" flipH="1">
              <a:off x="1185760" y="722450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5E93308-3B10-48CD-86D2-EFBBCEABC9D3}"/>
                </a:ext>
              </a:extLst>
            </p:cNvPr>
            <p:cNvCxnSpPr>
              <a:cxnSpLocks/>
              <a:stCxn id="93" idx="3"/>
              <a:endCxn id="91" idx="0"/>
            </p:cNvCxnSpPr>
            <p:nvPr userDrawn="1"/>
          </p:nvCxnSpPr>
          <p:spPr>
            <a:xfrm rot="16200000" flipH="1" flipV="1">
              <a:off x="1373844" y="1748354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47746F-E2B8-4844-95B4-39E63DB7CB0E}"/>
                </a:ext>
              </a:extLst>
            </p:cNvPr>
            <p:cNvCxnSpPr>
              <a:cxnSpLocks/>
              <a:stCxn id="76" idx="7"/>
              <a:endCxn id="78" idx="3"/>
            </p:cNvCxnSpPr>
            <p:nvPr userDrawn="1"/>
          </p:nvCxnSpPr>
          <p:spPr>
            <a:xfrm flipV="1">
              <a:off x="844254" y="100257"/>
              <a:ext cx="738257" cy="8769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15294E-7A60-4E12-84A7-2A60C57F284B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>
              <a:off x="-15325" y="2099623"/>
              <a:ext cx="506244" cy="3742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460BB3E-B690-4A89-BC85-3409D3B67542}"/>
                </a:ext>
              </a:extLst>
            </p:cNvPr>
            <p:cNvCxnSpPr>
              <a:cxnSpLocks/>
              <a:stCxn id="93" idx="6"/>
              <a:endCxn id="92" idx="2"/>
            </p:cNvCxnSpPr>
            <p:nvPr userDrawn="1"/>
          </p:nvCxnSpPr>
          <p:spPr>
            <a:xfrm rot="16200000">
              <a:off x="1315253" y="151303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B60FD42-F89B-4ED1-9326-3877E445ECFB}"/>
                </a:ext>
              </a:extLst>
            </p:cNvPr>
            <p:cNvCxnSpPr>
              <a:cxnSpLocks/>
              <a:stCxn id="75" idx="0"/>
              <a:endCxn id="91" idx="4"/>
            </p:cNvCxnSpPr>
            <p:nvPr userDrawn="1"/>
          </p:nvCxnSpPr>
          <p:spPr>
            <a:xfrm rot="16200000">
              <a:off x="780634" y="1816989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F3B3C09-545D-491D-8955-1F3C4AD42B3A}"/>
                </a:ext>
              </a:extLst>
            </p:cNvPr>
            <p:cNvCxnSpPr>
              <a:cxnSpLocks/>
              <a:stCxn id="92" idx="6"/>
              <a:endCxn id="78" idx="2"/>
            </p:cNvCxnSpPr>
            <p:nvPr userDrawn="1"/>
          </p:nvCxnSpPr>
          <p:spPr>
            <a:xfrm flipH="1" flipV="1">
              <a:off x="1640703" y="124361"/>
              <a:ext cx="20390" cy="96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8B9000C-7F1E-4D50-AC6F-3B91B0845945}"/>
                </a:ext>
              </a:extLst>
            </p:cNvPr>
            <p:cNvCxnSpPr>
              <a:cxnSpLocks/>
              <a:stCxn id="77" idx="7"/>
              <a:endCxn id="78" idx="4"/>
            </p:cNvCxnSpPr>
            <p:nvPr userDrawn="1"/>
          </p:nvCxnSpPr>
          <p:spPr>
            <a:xfrm flipV="1">
              <a:off x="981472" y="42065"/>
              <a:ext cx="576935" cy="1585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C85B1-4155-426A-B939-A0F0817F448A}"/>
                </a:ext>
              </a:extLst>
            </p:cNvPr>
            <p:cNvCxnSpPr>
              <a:cxnSpLocks/>
              <a:stCxn id="91" idx="2"/>
              <a:endCxn id="72" idx="6"/>
            </p:cNvCxnSpPr>
            <p:nvPr userDrawn="1"/>
          </p:nvCxnSpPr>
          <p:spPr>
            <a:xfrm rot="16200000" flipH="1">
              <a:off x="873513" y="226237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BC9119-AAFD-4F6E-86D6-168F412A7F84}"/>
                </a:ext>
              </a:extLst>
            </p:cNvPr>
            <p:cNvCxnSpPr>
              <a:cxnSpLocks/>
              <a:stCxn id="75" idx="1"/>
              <a:endCxn id="72" idx="5"/>
            </p:cNvCxnSpPr>
            <p:nvPr userDrawn="1"/>
          </p:nvCxnSpPr>
          <p:spPr>
            <a:xfrm rot="16200000" flipH="1">
              <a:off x="615671" y="209125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14E4D22-B846-4489-8B33-5C40ABDC9FAA}"/>
                </a:ext>
              </a:extLst>
            </p:cNvPr>
            <p:cNvCxnSpPr>
              <a:cxnSpLocks/>
              <a:stCxn id="74" idx="7"/>
              <a:endCxn id="72" idx="3"/>
            </p:cNvCxnSpPr>
            <p:nvPr userDrawn="1"/>
          </p:nvCxnSpPr>
          <p:spPr>
            <a:xfrm rot="16200000">
              <a:off x="636477" y="2789935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4FAD72C-5D6B-467D-9DA5-6306BD04D9A6}"/>
                </a:ext>
              </a:extLst>
            </p:cNvPr>
            <p:cNvCxnSpPr>
              <a:cxnSpLocks/>
              <a:stCxn id="73" idx="6"/>
              <a:endCxn id="72" idx="2"/>
            </p:cNvCxnSpPr>
            <p:nvPr userDrawn="1"/>
          </p:nvCxnSpPr>
          <p:spPr>
            <a:xfrm rot="16200000" flipV="1">
              <a:off x="902302" y="3149028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C535814-6CB0-4FEC-8B3E-724EB28C50DA}"/>
                </a:ext>
              </a:extLst>
            </p:cNvPr>
            <p:cNvCxnSpPr>
              <a:cxnSpLocks/>
              <a:stCxn id="96" idx="7"/>
              <a:endCxn id="73" idx="3"/>
            </p:cNvCxnSpPr>
            <p:nvPr userDrawn="1"/>
          </p:nvCxnSpPr>
          <p:spPr>
            <a:xfrm flipV="1">
              <a:off x="697273" y="3777502"/>
              <a:ext cx="634823" cy="6262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C9DB35-C705-4EEE-816D-0EC8C66BA0D1}"/>
                </a:ext>
              </a:extLst>
            </p:cNvPr>
            <p:cNvCxnSpPr>
              <a:cxnSpLocks/>
              <a:stCxn id="96" idx="6"/>
              <a:endCxn id="74" idx="2"/>
            </p:cNvCxnSpPr>
            <p:nvPr userDrawn="1"/>
          </p:nvCxnSpPr>
          <p:spPr>
            <a:xfrm flipH="1" flipV="1">
              <a:off x="606198" y="3430299"/>
              <a:ext cx="52280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20B5DD-0472-48BF-9746-9B31ABA9FC55}"/>
                </a:ext>
              </a:extLst>
            </p:cNvPr>
            <p:cNvCxnSpPr>
              <a:cxnSpLocks/>
              <a:stCxn id="96" idx="5"/>
            </p:cNvCxnSpPr>
            <p:nvPr userDrawn="1"/>
          </p:nvCxnSpPr>
          <p:spPr>
            <a:xfrm rot="16200000" flipV="1">
              <a:off x="-7707" y="3776326"/>
              <a:ext cx="610001" cy="644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73A7972-8F5E-4730-844E-0DB3D04C6EEF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H="1">
              <a:off x="-25097" y="3375435"/>
              <a:ext cx="576431" cy="387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7B6B42-A3BA-4B01-A5E2-E3FFE6CCC672}"/>
                </a:ext>
              </a:extLst>
            </p:cNvPr>
            <p:cNvCxnSpPr>
              <a:cxnSpLocks/>
              <a:stCxn id="74" idx="5"/>
            </p:cNvCxnSpPr>
            <p:nvPr userDrawn="1"/>
          </p:nvCxnSpPr>
          <p:spPr>
            <a:xfrm flipH="1" flipV="1">
              <a:off x="7160" y="2559642"/>
              <a:ext cx="560243" cy="7769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1C4303-2551-45DC-8C9E-B9EC1745DE0B}"/>
                </a:ext>
              </a:extLst>
            </p:cNvPr>
            <p:cNvCxnSpPr>
              <a:cxnSpLocks/>
              <a:stCxn id="75" idx="5"/>
            </p:cNvCxnSpPr>
            <p:nvPr userDrawn="1"/>
          </p:nvCxnSpPr>
          <p:spPr>
            <a:xfrm flipH="1" flipV="1">
              <a:off x="-25097" y="1663708"/>
              <a:ext cx="516016" cy="3195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44F23C0-93CF-4716-B0B2-91672769A2E4}"/>
                </a:ext>
              </a:extLst>
            </p:cNvPr>
            <p:cNvCxnSpPr>
              <a:cxnSpLocks/>
              <a:stCxn id="74" idx="6"/>
              <a:endCxn id="75" idx="2"/>
            </p:cNvCxnSpPr>
            <p:nvPr userDrawn="1"/>
          </p:nvCxnSpPr>
          <p:spPr>
            <a:xfrm rot="16200000" flipV="1">
              <a:off x="-20767" y="2693606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F81D6D9-E029-44F4-B30B-E0D4A33A3526}"/>
                </a:ext>
              </a:extLst>
            </p:cNvPr>
            <p:cNvCxnSpPr>
              <a:cxnSpLocks/>
              <a:stCxn id="75" idx="6"/>
              <a:endCxn id="76" idx="3"/>
            </p:cNvCxnSpPr>
            <p:nvPr userDrawn="1"/>
          </p:nvCxnSpPr>
          <p:spPr>
            <a:xfrm rot="16200000">
              <a:off x="205729" y="1443262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DC93140-06A6-4EA6-9ACC-D308BF6E8630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rot="16200000" flipH="1" flipV="1">
              <a:off x="534040" y="543188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31C9B0-CBF5-4970-8370-8223358CA255}"/>
                </a:ext>
              </a:extLst>
            </p:cNvPr>
            <p:cNvCxnSpPr>
              <a:cxnSpLocks/>
              <a:stCxn id="101" idx="0"/>
              <a:endCxn id="76" idx="5"/>
            </p:cNvCxnSpPr>
            <p:nvPr userDrawn="1"/>
          </p:nvCxnSpPr>
          <p:spPr>
            <a:xfrm>
              <a:off x="-9087" y="91571"/>
              <a:ext cx="730689" cy="8856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164DB0-2522-4FFE-A90F-BE750E6158BC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V="1">
              <a:off x="-15325" y="1038553"/>
              <a:ext cx="711525" cy="1926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D0530F-C411-4224-98D6-E7DD0E395CCC}"/>
                </a:ext>
              </a:extLst>
            </p:cNvPr>
            <p:cNvCxnSpPr>
              <a:cxnSpLocks/>
              <a:stCxn id="101" idx="2"/>
              <a:endCxn id="77" idx="4"/>
            </p:cNvCxnSpPr>
            <p:nvPr userDrawn="1"/>
          </p:nvCxnSpPr>
          <p:spPr>
            <a:xfrm>
              <a:off x="-8578" y="36819"/>
              <a:ext cx="896391" cy="2026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0659AE1-A16C-42C2-99C1-D0FEC4F75C77}"/>
                </a:ext>
              </a:extLst>
            </p:cNvPr>
            <p:cNvCxnSpPr>
              <a:cxnSpLocks/>
              <a:endCxn id="77" idx="6"/>
            </p:cNvCxnSpPr>
            <p:nvPr/>
          </p:nvCxnSpPr>
          <p:spPr>
            <a:xfrm>
              <a:off x="894990" y="2"/>
              <a:ext cx="47687" cy="1845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3B0216D-ECC9-4506-839F-A78E5DB44CEA}"/>
                </a:ext>
              </a:extLst>
            </p:cNvPr>
            <p:cNvSpPr/>
            <p:nvPr userDrawn="1"/>
          </p:nvSpPr>
          <p:spPr>
            <a:xfrm rot="16200000" flipV="1">
              <a:off x="1157780" y="263336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8BD7431-52AC-4635-B2BC-E0BDD5E47E32}"/>
                </a:ext>
              </a:extLst>
            </p:cNvPr>
            <p:cNvSpPr/>
            <p:nvPr userDrawn="1"/>
          </p:nvSpPr>
          <p:spPr>
            <a:xfrm rot="16200000" flipV="1">
              <a:off x="1307992" y="363701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28F99A9-DEC8-4340-BD40-FBC68569DCDC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551334" y="3320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7091DBD-E1AB-4A21-8F3C-684785FCBFB0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466815" y="195913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A7F2AE4-F195-4A23-86C4-10A22737CCF6}"/>
                </a:ext>
              </a:extLst>
            </p:cNvPr>
            <p:cNvSpPr/>
            <p:nvPr userDrawn="1"/>
          </p:nvSpPr>
          <p:spPr>
            <a:xfrm rot="16200000" flipV="1">
              <a:off x="696200" y="95182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D68A676-35AB-40F8-8E81-E0AC11AABDFF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887813" y="184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1E317E6-6336-450A-AED0-B50A18A9EBCD}"/>
                </a:ext>
              </a:extLst>
            </p:cNvPr>
            <p:cNvSpPr/>
            <p:nvPr userDrawn="1"/>
          </p:nvSpPr>
          <p:spPr>
            <a:xfrm rot="16200000" flipV="1">
              <a:off x="1558407" y="-4023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9D18D0-D8DB-463F-AC15-A9BEEC92B633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005076" y="188391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428135D-B3B9-488E-B9F3-64DD8C8961CB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606229" y="10880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25226FE9-20C4-4933-AFA7-52E4D66CED6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575636" y="185887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10825AB-8088-481E-8919-BC726B88CB6B}"/>
                </a:ext>
              </a:extLst>
            </p:cNvPr>
            <p:cNvCxnSpPr>
              <a:cxnSpLocks/>
              <a:stCxn id="93" idx="2"/>
              <a:endCxn id="72" idx="7"/>
            </p:cNvCxnSpPr>
            <p:nvPr userDrawn="1"/>
          </p:nvCxnSpPr>
          <p:spPr>
            <a:xfrm rot="16200000" flipH="1" flipV="1">
              <a:off x="1123083" y="2151350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C157684-126E-4C63-BBE5-1D30CE97A285}"/>
                </a:ext>
              </a:extLst>
            </p:cNvPr>
            <p:cNvCxnSpPr>
              <a:cxnSpLocks/>
              <a:stCxn id="73" idx="4"/>
              <a:endCxn id="74" idx="1"/>
            </p:cNvCxnSpPr>
            <p:nvPr userDrawn="1"/>
          </p:nvCxnSpPr>
          <p:spPr>
            <a:xfrm rot="16200000" flipV="1">
              <a:off x="823953" y="323527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3B77A125-5C10-48F8-92A6-88EA53AAC425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603614" y="43876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9C607C-5FA1-4551-9412-772C95062DA7}"/>
                </a:ext>
              </a:extLst>
            </p:cNvPr>
            <p:cNvCxnSpPr>
              <a:cxnSpLocks/>
              <a:stCxn id="96" idx="3"/>
            </p:cNvCxnSpPr>
            <p:nvPr userDrawn="1"/>
          </p:nvCxnSpPr>
          <p:spPr>
            <a:xfrm rot="16200000" flipH="1" flipV="1">
              <a:off x="139599" y="4326383"/>
              <a:ext cx="325161" cy="6350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92C80AC-3ABD-41F4-9186-5FB3D3A362CC}"/>
                </a:ext>
              </a:extLst>
            </p:cNvPr>
            <p:cNvCxnSpPr>
              <a:cxnSpLocks/>
              <a:stCxn id="96" idx="2"/>
            </p:cNvCxnSpPr>
            <p:nvPr userDrawn="1"/>
          </p:nvCxnSpPr>
          <p:spPr>
            <a:xfrm flipH="1">
              <a:off x="-25097" y="4497375"/>
              <a:ext cx="683575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9091F9C-35BD-4B56-B5DF-3A0188ECC4DC}"/>
                </a:ext>
              </a:extLst>
            </p:cNvPr>
            <p:cNvCxnSpPr>
              <a:cxnSpLocks/>
              <a:stCxn id="96" idx="1"/>
              <a:endCxn id="196" idx="7"/>
            </p:cNvCxnSpPr>
            <p:nvPr userDrawn="1"/>
          </p:nvCxnSpPr>
          <p:spPr>
            <a:xfrm>
              <a:off x="697273" y="4481306"/>
              <a:ext cx="252111" cy="3903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3F5F84F-BA2D-4985-90B4-EE482AF988D7}"/>
                </a:ext>
              </a:extLst>
            </p:cNvPr>
            <p:cNvCxnSpPr>
              <a:cxnSpLocks/>
              <a:stCxn id="196" idx="0"/>
              <a:endCxn id="73" idx="2"/>
            </p:cNvCxnSpPr>
            <p:nvPr userDrawn="1"/>
          </p:nvCxnSpPr>
          <p:spPr>
            <a:xfrm flipV="1">
              <a:off x="1007576" y="3801606"/>
              <a:ext cx="382712" cy="10459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225A9A16-5084-424A-BE17-1513ACB1C1D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-59977" y="-18013"/>
              <a:ext cx="109728" cy="109728"/>
            </a:xfrm>
            <a:prstGeom prst="chord">
              <a:avLst>
                <a:gd name="adj1" fmla="val 10550803"/>
                <a:gd name="adj2" fmla="val 185318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DE50185-F0A5-40B5-A1F9-F59241959383}"/>
                </a:ext>
              </a:extLst>
            </p:cNvPr>
            <p:cNvCxnSpPr>
              <a:cxnSpLocks/>
              <a:stCxn id="181" idx="7"/>
              <a:endCxn id="179" idx="2"/>
            </p:cNvCxnSpPr>
            <p:nvPr userDrawn="1"/>
          </p:nvCxnSpPr>
          <p:spPr>
            <a:xfrm flipH="1" flipV="1">
              <a:off x="10183867" y="5527791"/>
              <a:ext cx="846148" cy="3892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EAF0F633-2671-4EC9-AFC7-1973455E2A4F}"/>
                </a:ext>
              </a:extLst>
            </p:cNvPr>
            <p:cNvCxnSpPr>
              <a:cxnSpLocks/>
              <a:stCxn id="179" idx="5"/>
              <a:endCxn id="201" idx="1"/>
            </p:cNvCxnSpPr>
            <p:nvPr userDrawn="1"/>
          </p:nvCxnSpPr>
          <p:spPr>
            <a:xfrm flipH="1">
              <a:off x="9321426" y="5541638"/>
              <a:ext cx="711010" cy="1545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D90D20B-BEE4-4AFA-8112-61536551E628}"/>
                </a:ext>
              </a:extLst>
            </p:cNvPr>
            <p:cNvCxnSpPr>
              <a:cxnSpLocks/>
              <a:stCxn id="184" idx="2"/>
              <a:endCxn id="199" idx="6"/>
            </p:cNvCxnSpPr>
            <p:nvPr userDrawn="1"/>
          </p:nvCxnSpPr>
          <p:spPr>
            <a:xfrm flipV="1">
              <a:off x="8494178" y="6278116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1E0C9095-0893-4926-B6CD-5CCB0EDA273D}"/>
                </a:ext>
              </a:extLst>
            </p:cNvPr>
            <p:cNvCxnSpPr>
              <a:cxnSpLocks/>
              <a:stCxn id="201" idx="5"/>
              <a:endCxn id="184" idx="1"/>
            </p:cNvCxnSpPr>
            <p:nvPr userDrawn="1"/>
          </p:nvCxnSpPr>
          <p:spPr>
            <a:xfrm flipH="1">
              <a:off x="8468776" y="5773783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6F8B6459-CE02-4642-B458-E608BC3D0669}"/>
                </a:ext>
              </a:extLst>
            </p:cNvPr>
            <p:cNvCxnSpPr>
              <a:cxnSpLocks/>
              <a:stCxn id="184" idx="0"/>
              <a:endCxn id="200" idx="4"/>
            </p:cNvCxnSpPr>
            <p:nvPr userDrawn="1"/>
          </p:nvCxnSpPr>
          <p:spPr>
            <a:xfrm flipV="1">
              <a:off x="8407450" y="5759259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B20AA4C-6BE7-479E-8482-E25946C170D6}"/>
                </a:ext>
              </a:extLst>
            </p:cNvPr>
            <p:cNvCxnSpPr>
              <a:cxnSpLocks/>
              <a:stCxn id="201" idx="3"/>
              <a:endCxn id="199" idx="0"/>
            </p:cNvCxnSpPr>
            <p:nvPr userDrawn="1"/>
          </p:nvCxnSpPr>
          <p:spPr>
            <a:xfrm>
              <a:off x="9321426" y="5773783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C9319A1-2361-4D91-88C7-D5EE7DAE570B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H="1" flipV="1">
              <a:off x="7549870" y="6029283"/>
              <a:ext cx="796254" cy="491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1D070B9-2553-4E5C-8081-704660445B95}"/>
                </a:ext>
              </a:extLst>
            </p:cNvPr>
            <p:cNvCxnSpPr>
              <a:cxnSpLocks/>
              <a:stCxn id="201" idx="6"/>
              <a:endCxn id="200" idx="2"/>
            </p:cNvCxnSpPr>
            <p:nvPr userDrawn="1"/>
          </p:nvCxnSpPr>
          <p:spPr>
            <a:xfrm flipH="1" flipV="1">
              <a:off x="8566680" y="5704395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0E21B63-09A1-46C9-AB07-6CA35A8F6B3A}"/>
                </a:ext>
              </a:extLst>
            </p:cNvPr>
            <p:cNvCxnSpPr>
              <a:cxnSpLocks/>
              <a:stCxn id="183" idx="0"/>
              <a:endCxn id="199" idx="4"/>
            </p:cNvCxnSpPr>
            <p:nvPr userDrawn="1"/>
          </p:nvCxnSpPr>
          <p:spPr>
            <a:xfrm flipH="1" flipV="1">
              <a:off x="9335112" y="6360412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5090315-8812-4E01-A9D1-59663E5EFD11}"/>
                </a:ext>
              </a:extLst>
            </p:cNvPr>
            <p:cNvCxnSpPr>
              <a:cxnSpLocks/>
              <a:stCxn id="200" idx="6"/>
              <a:endCxn id="186" idx="2"/>
            </p:cNvCxnSpPr>
            <p:nvPr userDrawn="1"/>
          </p:nvCxnSpPr>
          <p:spPr>
            <a:xfrm flipH="1">
              <a:off x="7573974" y="5704395"/>
              <a:ext cx="882978" cy="2666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EA39698-2D67-4776-B61A-8E1482668C28}"/>
                </a:ext>
              </a:extLst>
            </p:cNvPr>
            <p:cNvCxnSpPr>
              <a:cxnSpLocks/>
              <a:stCxn id="185" idx="7"/>
              <a:endCxn id="186" idx="4"/>
            </p:cNvCxnSpPr>
            <p:nvPr userDrawn="1"/>
          </p:nvCxnSpPr>
          <p:spPr>
            <a:xfrm flipH="1" flipV="1">
              <a:off x="7491678" y="6053387"/>
              <a:ext cx="77859" cy="3306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9B800DF8-54B7-4CC4-A119-88EDF02A59A3}"/>
                </a:ext>
              </a:extLst>
            </p:cNvPr>
            <p:cNvCxnSpPr>
              <a:cxnSpLocks/>
              <a:stCxn id="188" idx="1"/>
              <a:endCxn id="186" idx="5"/>
            </p:cNvCxnSpPr>
            <p:nvPr userDrawn="1"/>
          </p:nvCxnSpPr>
          <p:spPr>
            <a:xfrm flipV="1">
              <a:off x="6540113" y="6029283"/>
              <a:ext cx="893373" cy="434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27AE2A3-2BC1-43C5-9209-6492E0F56C71}"/>
                </a:ext>
              </a:extLst>
            </p:cNvPr>
            <p:cNvCxnSpPr>
              <a:cxnSpLocks/>
              <a:stCxn id="188" idx="0"/>
              <a:endCxn id="187" idx="4"/>
            </p:cNvCxnSpPr>
            <p:nvPr userDrawn="1"/>
          </p:nvCxnSpPr>
          <p:spPr>
            <a:xfrm flipV="1">
              <a:off x="6501318" y="5699848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6C82BCF-1D2B-421A-B656-E34E56F90680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>
              <a:off x="6592729" y="5617552"/>
              <a:ext cx="816653" cy="3535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0F556B4-A17F-4E28-AF38-10A78242F8F1}"/>
                </a:ext>
              </a:extLst>
            </p:cNvPr>
            <p:cNvCxnSpPr>
              <a:cxnSpLocks/>
              <a:stCxn id="187" idx="6"/>
              <a:endCxn id="194" idx="2"/>
            </p:cNvCxnSpPr>
            <p:nvPr userDrawn="1"/>
          </p:nvCxnSpPr>
          <p:spPr>
            <a:xfrm flipH="1">
              <a:off x="5440396" y="5617552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12A5A68-BC46-4538-8744-D18332974A35}"/>
                </a:ext>
              </a:extLst>
            </p:cNvPr>
            <p:cNvCxnSpPr>
              <a:cxnSpLocks/>
              <a:stCxn id="194" idx="7"/>
              <a:endCxn id="195" idx="3"/>
            </p:cNvCxnSpPr>
            <p:nvPr userDrawn="1"/>
          </p:nvCxnSpPr>
          <p:spPr>
            <a:xfrm flipH="1" flipV="1">
              <a:off x="3814729" y="5274434"/>
              <a:ext cx="1485179" cy="3543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31AB970-04F0-4808-A519-78F2068E9D1B}"/>
                </a:ext>
              </a:extLst>
            </p:cNvPr>
            <p:cNvCxnSpPr>
              <a:cxnSpLocks/>
              <a:stCxn id="180" idx="0"/>
              <a:endCxn id="179" idx="3"/>
            </p:cNvCxnSpPr>
            <p:nvPr userDrawn="1"/>
          </p:nvCxnSpPr>
          <p:spPr>
            <a:xfrm flipH="1" flipV="1">
              <a:off x="10088990" y="5576200"/>
              <a:ext cx="54580" cy="4580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6E0ED1E-0DEF-4701-A074-D33E1D3B0501}"/>
                </a:ext>
              </a:extLst>
            </p:cNvPr>
            <p:cNvCxnSpPr>
              <a:cxnSpLocks/>
              <a:stCxn id="199" idx="2"/>
              <a:endCxn id="180" idx="6"/>
            </p:cNvCxnSpPr>
            <p:nvPr userDrawn="1"/>
          </p:nvCxnSpPr>
          <p:spPr>
            <a:xfrm flipV="1">
              <a:off x="9417408" y="612098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6BC57A-626C-434C-A703-637CF702A0A0}"/>
                </a:ext>
              </a:extLst>
            </p:cNvPr>
            <p:cNvCxnSpPr>
              <a:cxnSpLocks/>
              <a:stCxn id="183" idx="1"/>
              <a:endCxn id="180" idx="5"/>
            </p:cNvCxnSpPr>
            <p:nvPr userDrawn="1"/>
          </p:nvCxnSpPr>
          <p:spPr>
            <a:xfrm flipV="1">
              <a:off x="9468520" y="618230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3680E9A-7703-4B31-A1A5-B38F2CCBC811}"/>
                </a:ext>
              </a:extLst>
            </p:cNvPr>
            <p:cNvCxnSpPr>
              <a:cxnSpLocks/>
              <a:stCxn id="182" idx="7"/>
              <a:endCxn id="180" idx="3"/>
            </p:cNvCxnSpPr>
            <p:nvPr userDrawn="1"/>
          </p:nvCxnSpPr>
          <p:spPr>
            <a:xfrm flipH="1" flipV="1">
              <a:off x="10150316" y="6182306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8DBDCD6-E555-42ED-B64B-5B72C30D44BA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H="1">
              <a:off x="10175718" y="5975200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0B0CCF7-9795-4BC6-8459-1C8DB04C4E74}"/>
                </a:ext>
              </a:extLst>
            </p:cNvPr>
            <p:cNvCxnSpPr>
              <a:cxnSpLocks/>
              <a:stCxn id="204" idx="7"/>
              <a:endCxn id="181" idx="3"/>
            </p:cNvCxnSpPr>
            <p:nvPr userDrawn="1"/>
          </p:nvCxnSpPr>
          <p:spPr>
            <a:xfrm flipH="1" flipV="1">
              <a:off x="11146399" y="6033392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AF6EDE0-AFBE-4724-B29D-3FDC2F50EEA6}"/>
                </a:ext>
              </a:extLst>
            </p:cNvPr>
            <p:cNvCxnSpPr>
              <a:cxnSpLocks/>
              <a:stCxn id="204" idx="6"/>
              <a:endCxn id="182" idx="2"/>
            </p:cNvCxnSpPr>
            <p:nvPr userDrawn="1"/>
          </p:nvCxnSpPr>
          <p:spPr>
            <a:xfrm flipH="1">
              <a:off x="10799196" y="6627020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1918F0B-20DA-4157-8C03-8074D7172274}"/>
                </a:ext>
              </a:extLst>
            </p:cNvPr>
            <p:cNvCxnSpPr>
              <a:cxnSpLocks/>
              <a:stCxn id="204" idx="5"/>
            </p:cNvCxnSpPr>
            <p:nvPr userDrawn="1"/>
          </p:nvCxnSpPr>
          <p:spPr>
            <a:xfrm flipH="1">
              <a:off x="11620500" y="6665815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CCE594D-2BFC-4472-9AE8-0A3756742339}"/>
                </a:ext>
              </a:extLst>
            </p:cNvPr>
            <p:cNvCxnSpPr>
              <a:cxnSpLocks/>
              <a:stCxn id="182" idx="4"/>
            </p:cNvCxnSpPr>
            <p:nvPr/>
          </p:nvCxnSpPr>
          <p:spPr>
            <a:xfrm>
              <a:off x="10744332" y="6718904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D6EF165-5280-4445-A01B-52090152D52E}"/>
                </a:ext>
              </a:extLst>
            </p:cNvPr>
            <p:cNvCxnSpPr>
              <a:cxnSpLocks/>
              <a:stCxn id="182" idx="6"/>
              <a:endCxn id="183" idx="2"/>
            </p:cNvCxnSpPr>
            <p:nvPr userDrawn="1"/>
          </p:nvCxnSpPr>
          <p:spPr>
            <a:xfrm flipH="1">
              <a:off x="9492624" y="6664040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696B452-CBFD-4BBB-A51E-21AAD2F0192F}"/>
                </a:ext>
              </a:extLst>
            </p:cNvPr>
            <p:cNvCxnSpPr>
              <a:cxnSpLocks/>
              <a:stCxn id="183" idx="6"/>
              <a:endCxn id="184" idx="3"/>
            </p:cNvCxnSpPr>
            <p:nvPr userDrawn="1"/>
          </p:nvCxnSpPr>
          <p:spPr>
            <a:xfrm flipH="1" flipV="1">
              <a:off x="8468776" y="6643886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43CC584-A1AD-4D4D-9B74-1A95C4EF3A56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>
              <a:off x="7663196" y="6422811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D5C6BB70-CA59-4605-B37A-55C6C5B65194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V="1">
              <a:off x="8000541" y="6643886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5A004B6-BA7C-4605-AB27-53D83ECD1EFB}"/>
                </a:ext>
              </a:extLst>
            </p:cNvPr>
            <p:cNvCxnSpPr>
              <a:cxnSpLocks/>
              <a:endCxn id="184" idx="4"/>
            </p:cNvCxnSpPr>
            <p:nvPr userDrawn="1"/>
          </p:nvCxnSpPr>
          <p:spPr>
            <a:xfrm flipH="1" flipV="1">
              <a:off x="8407450" y="6669288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D4233302-C364-4A64-A607-4CBC7880BD6C}"/>
                </a:ext>
              </a:extLst>
            </p:cNvPr>
            <p:cNvCxnSpPr>
              <a:cxnSpLocks/>
              <a:endCxn id="185" idx="4"/>
            </p:cNvCxnSpPr>
            <p:nvPr userDrawn="1"/>
          </p:nvCxnSpPr>
          <p:spPr>
            <a:xfrm flipV="1">
              <a:off x="7491148" y="6477675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82A895E6-5BEC-48BE-97B2-FD8600AE3F34}"/>
                </a:ext>
              </a:extLst>
            </p:cNvPr>
            <p:cNvCxnSpPr>
              <a:cxnSpLocks/>
              <a:stCxn id="188" idx="2"/>
              <a:endCxn id="185" idx="6"/>
            </p:cNvCxnSpPr>
            <p:nvPr userDrawn="1"/>
          </p:nvCxnSpPr>
          <p:spPr>
            <a:xfrm flipV="1">
              <a:off x="6556182" y="6422811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212E21F-C3D8-49A9-9974-7DE9ECADDB68}"/>
                </a:ext>
              </a:extLst>
            </p:cNvPr>
            <p:cNvCxnSpPr>
              <a:cxnSpLocks/>
              <a:stCxn id="188" idx="4"/>
            </p:cNvCxnSpPr>
            <p:nvPr userDrawn="1"/>
          </p:nvCxnSpPr>
          <p:spPr>
            <a:xfrm>
              <a:off x="6501318" y="6556978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FF273F2D-F64F-4520-8810-E028C3B2F8AC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>
              <a:off x="5463185" y="6628696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E328FE79-6D5C-4E58-A21D-09FE66E9EC3E}"/>
                </a:ext>
              </a:extLst>
            </p:cNvPr>
            <p:cNvCxnSpPr>
              <a:cxnSpLocks/>
              <a:stCxn id="189" idx="2"/>
              <a:endCxn id="188" idx="6"/>
            </p:cNvCxnSpPr>
            <p:nvPr userDrawn="1"/>
          </p:nvCxnSpPr>
          <p:spPr>
            <a:xfrm flipV="1">
              <a:off x="5487289" y="6502114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F653AC-8181-4E8D-823B-18C6AA9F83B3}"/>
                </a:ext>
              </a:extLst>
            </p:cNvPr>
            <p:cNvCxnSpPr>
              <a:cxnSpLocks/>
              <a:stCxn id="194" idx="4"/>
              <a:endCxn id="189" idx="0"/>
            </p:cNvCxnSpPr>
            <p:nvPr userDrawn="1"/>
          </p:nvCxnSpPr>
          <p:spPr>
            <a:xfrm>
              <a:off x="5358100" y="5769228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0B5ABA8E-B8E5-42B7-A58A-2C9022526100}"/>
                </a:ext>
              </a:extLst>
            </p:cNvPr>
            <p:cNvCxnSpPr>
              <a:cxnSpLocks/>
              <a:stCxn id="193" idx="3"/>
              <a:endCxn id="189" idx="7"/>
            </p:cNvCxnSpPr>
            <p:nvPr userDrawn="1"/>
          </p:nvCxnSpPr>
          <p:spPr>
            <a:xfrm>
              <a:off x="4191460" y="6035129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1979EAB7-FC92-42AD-9641-ADDBD703F030}"/>
                </a:ext>
              </a:extLst>
            </p:cNvPr>
            <p:cNvCxnSpPr>
              <a:cxnSpLocks/>
              <a:stCxn id="193" idx="2"/>
              <a:endCxn id="194" idx="6"/>
            </p:cNvCxnSpPr>
            <p:nvPr userDrawn="1"/>
          </p:nvCxnSpPr>
          <p:spPr>
            <a:xfrm flipV="1">
              <a:off x="4203939" y="5686932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B59FBB54-0244-440E-94A6-A4C8ABCBC00F}"/>
                </a:ext>
              </a:extLst>
            </p:cNvPr>
            <p:cNvCxnSpPr>
              <a:cxnSpLocks/>
              <a:stCxn id="193" idx="7"/>
              <a:endCxn id="195" idx="4"/>
            </p:cNvCxnSpPr>
            <p:nvPr userDrawn="1"/>
          </p:nvCxnSpPr>
          <p:spPr>
            <a:xfrm flipH="1" flipV="1">
              <a:off x="3775934" y="5290503"/>
              <a:ext cx="278956" cy="6527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333D5D33-8813-4D53-BA67-34C29BFEACC1}"/>
                </a:ext>
              </a:extLst>
            </p:cNvPr>
            <p:cNvCxnSpPr>
              <a:cxnSpLocks/>
              <a:stCxn id="191" idx="1"/>
              <a:endCxn id="195" idx="5"/>
            </p:cNvCxnSpPr>
            <p:nvPr userDrawn="1"/>
          </p:nvCxnSpPr>
          <p:spPr>
            <a:xfrm flipV="1">
              <a:off x="1938333" y="5274434"/>
              <a:ext cx="1798806" cy="8768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93209AF-726D-4B58-ADEA-D824C312DD41}"/>
                </a:ext>
              </a:extLst>
            </p:cNvPr>
            <p:cNvCxnSpPr>
              <a:cxnSpLocks/>
              <a:stCxn id="191" idx="0"/>
              <a:endCxn id="192" idx="4"/>
            </p:cNvCxnSpPr>
            <p:nvPr userDrawn="1"/>
          </p:nvCxnSpPr>
          <p:spPr>
            <a:xfrm flipV="1">
              <a:off x="1903467" y="5382784"/>
              <a:ext cx="287279" cy="7451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7072468E-74B8-4091-8D59-27A30BF2697E}"/>
                </a:ext>
              </a:extLst>
            </p:cNvPr>
            <p:cNvCxnSpPr>
              <a:cxnSpLocks/>
              <a:stCxn id="197" idx="0"/>
              <a:endCxn id="196" idx="4"/>
            </p:cNvCxnSpPr>
            <p:nvPr userDrawn="1"/>
          </p:nvCxnSpPr>
          <p:spPr>
            <a:xfrm flipV="1">
              <a:off x="834120" y="5012121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7C2AC4C-2E83-4D5F-A378-E63C0AC881D1}"/>
                </a:ext>
              </a:extLst>
            </p:cNvPr>
            <p:cNvCxnSpPr>
              <a:cxnSpLocks/>
              <a:endCxn id="196" idx="5"/>
            </p:cNvCxnSpPr>
            <p:nvPr userDrawn="1"/>
          </p:nvCxnSpPr>
          <p:spPr>
            <a:xfrm flipV="1">
              <a:off x="-7510" y="4988017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65A5ECAF-3C3F-4D4C-846A-67212B8E9B50}"/>
                </a:ext>
              </a:extLst>
            </p:cNvPr>
            <p:cNvCxnSpPr>
              <a:cxnSpLocks/>
              <a:endCxn id="197" idx="6"/>
            </p:cNvCxnSpPr>
            <p:nvPr userDrawn="1"/>
          </p:nvCxnSpPr>
          <p:spPr>
            <a:xfrm flipV="1">
              <a:off x="-22050" y="6081913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ED6ED73C-C08C-4027-B584-35ACC6DAFEB1}"/>
                </a:ext>
              </a:extLst>
            </p:cNvPr>
            <p:cNvCxnSpPr>
              <a:cxnSpLocks/>
              <a:endCxn id="198" idx="6"/>
            </p:cNvCxnSpPr>
            <p:nvPr userDrawn="1"/>
          </p:nvCxnSpPr>
          <p:spPr>
            <a:xfrm>
              <a:off x="-22050" y="6652800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E6B3CA3-50EB-4A1E-8E4B-269C8EE5102E}"/>
                </a:ext>
              </a:extLst>
            </p:cNvPr>
            <p:cNvCxnSpPr>
              <a:cxnSpLocks/>
              <a:stCxn id="198" idx="3"/>
              <a:endCxn id="190" idx="6"/>
            </p:cNvCxnSpPr>
            <p:nvPr userDrawn="1"/>
          </p:nvCxnSpPr>
          <p:spPr>
            <a:xfrm flipV="1">
              <a:off x="1361717" y="6851904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662C1CA6-8454-4F34-ADB8-6E2CD1EC8527}"/>
                </a:ext>
              </a:extLst>
            </p:cNvPr>
            <p:cNvCxnSpPr>
              <a:cxnSpLocks/>
              <a:stCxn id="198" idx="1"/>
              <a:endCxn id="191" idx="5"/>
            </p:cNvCxnSpPr>
            <p:nvPr userDrawn="1"/>
          </p:nvCxnSpPr>
          <p:spPr>
            <a:xfrm flipV="1">
              <a:off x="1361717" y="6212084"/>
              <a:ext cx="485252" cy="595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E1C5C0A8-0AE1-45B3-A4F0-0EA0E028F889}"/>
                </a:ext>
              </a:extLst>
            </p:cNvPr>
            <p:cNvCxnSpPr>
              <a:cxnSpLocks/>
              <a:stCxn id="197" idx="2"/>
              <a:endCxn id="191" idx="6"/>
            </p:cNvCxnSpPr>
            <p:nvPr userDrawn="1"/>
          </p:nvCxnSpPr>
          <p:spPr>
            <a:xfrm>
              <a:off x="916416" y="6081913"/>
              <a:ext cx="922448" cy="88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4F07B424-F829-4367-BCDD-FFF757A76B0B}"/>
                </a:ext>
              </a:extLst>
            </p:cNvPr>
            <p:cNvCxnSpPr>
              <a:cxnSpLocks/>
              <a:stCxn id="196" idx="3"/>
              <a:endCxn id="191" idx="7"/>
            </p:cNvCxnSpPr>
            <p:nvPr userDrawn="1"/>
          </p:nvCxnSpPr>
          <p:spPr>
            <a:xfrm>
              <a:off x="1065768" y="4988017"/>
              <a:ext cx="796497" cy="1147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4B79115-97BC-4EC5-A7A6-02BF4CF89E4C}"/>
                </a:ext>
              </a:extLst>
            </p:cNvPr>
            <p:cNvCxnSpPr>
              <a:cxnSpLocks/>
              <a:stCxn id="196" idx="2"/>
              <a:endCxn id="192" idx="6"/>
            </p:cNvCxnSpPr>
            <p:nvPr userDrawn="1"/>
          </p:nvCxnSpPr>
          <p:spPr>
            <a:xfrm>
              <a:off x="1089872" y="4929825"/>
              <a:ext cx="1038013" cy="3550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326101D4-1796-4C6E-92DE-15AB6224112B}"/>
                </a:ext>
              </a:extLst>
            </p:cNvPr>
            <p:cNvCxnSpPr>
              <a:cxnSpLocks/>
              <a:stCxn id="192" idx="2"/>
              <a:endCxn id="195" idx="6"/>
            </p:cNvCxnSpPr>
            <p:nvPr userDrawn="1"/>
          </p:nvCxnSpPr>
          <p:spPr>
            <a:xfrm flipV="1">
              <a:off x="2288693" y="5235639"/>
              <a:ext cx="1432377" cy="842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9687330F-3169-4DA2-B2C5-D21EEDFCDBC5}"/>
                </a:ext>
              </a:extLst>
            </p:cNvPr>
            <p:cNvCxnSpPr>
              <a:cxnSpLocks/>
              <a:stCxn id="191" idx="2"/>
              <a:endCxn id="193" idx="6"/>
            </p:cNvCxnSpPr>
            <p:nvPr userDrawn="1"/>
          </p:nvCxnSpPr>
          <p:spPr>
            <a:xfrm flipV="1">
              <a:off x="1946438" y="6005004"/>
              <a:ext cx="2095973" cy="187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947A6FA8-9847-43C8-ADC7-88A91BE7A5CC}"/>
                </a:ext>
              </a:extLst>
            </p:cNvPr>
            <p:cNvCxnSpPr>
              <a:cxnSpLocks/>
              <a:stCxn id="190" idx="1"/>
              <a:endCxn id="193" idx="5"/>
            </p:cNvCxnSpPr>
            <p:nvPr userDrawn="1"/>
          </p:nvCxnSpPr>
          <p:spPr>
            <a:xfrm flipV="1">
              <a:off x="3456484" y="6057482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34DAE40-7692-4360-9563-FCE8CBEE4F31}"/>
                </a:ext>
              </a:extLst>
            </p:cNvPr>
            <p:cNvCxnSpPr>
              <a:cxnSpLocks/>
              <a:stCxn id="193" idx="4"/>
            </p:cNvCxnSpPr>
            <p:nvPr userDrawn="1"/>
          </p:nvCxnSpPr>
          <p:spPr>
            <a:xfrm>
              <a:off x="4138982" y="6069961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E7446341-06D4-4551-9957-4FC52E70F898}"/>
                </a:ext>
              </a:extLst>
            </p:cNvPr>
            <p:cNvCxnSpPr>
              <a:cxnSpLocks/>
              <a:stCxn id="189" idx="5"/>
            </p:cNvCxnSpPr>
            <p:nvPr userDrawn="1"/>
          </p:nvCxnSpPr>
          <p:spPr>
            <a:xfrm flipH="1">
              <a:off x="5105400" y="6628696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43E5FF06-62D4-4C22-9D35-0EF3C3D32882}"/>
                </a:ext>
              </a:extLst>
            </p:cNvPr>
            <p:cNvCxnSpPr>
              <a:cxnSpLocks/>
              <a:stCxn id="190" idx="7"/>
              <a:endCxn id="191" idx="3"/>
            </p:cNvCxnSpPr>
            <p:nvPr userDrawn="1"/>
          </p:nvCxnSpPr>
          <p:spPr>
            <a:xfrm flipH="1" flipV="1">
              <a:off x="1923037" y="6227380"/>
              <a:ext cx="1417063" cy="5663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23EFD86-6DD6-4824-9D7C-961EE9901291}"/>
                </a:ext>
              </a:extLst>
            </p:cNvPr>
            <p:cNvCxnSpPr>
              <a:cxnSpLocks/>
              <a:stCxn id="188" idx="7"/>
              <a:endCxn id="194" idx="3"/>
            </p:cNvCxnSpPr>
            <p:nvPr userDrawn="1"/>
          </p:nvCxnSpPr>
          <p:spPr>
            <a:xfrm flipH="1" flipV="1">
              <a:off x="5416292" y="5745124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FEE991C4-2EAF-4ECC-949C-39FB18ED8E89}"/>
                </a:ext>
              </a:extLst>
            </p:cNvPr>
            <p:cNvCxnSpPr>
              <a:cxnSpLocks/>
              <a:stCxn id="198" idx="7"/>
              <a:endCxn id="197" idx="4"/>
            </p:cNvCxnSpPr>
            <p:nvPr userDrawn="1"/>
          </p:nvCxnSpPr>
          <p:spPr>
            <a:xfrm flipH="1" flipV="1">
              <a:off x="834120" y="6164209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2BBCF730-B8E3-4B39-87B8-6CF05C6EB0F3}"/>
                </a:ext>
              </a:extLst>
            </p:cNvPr>
            <p:cNvSpPr/>
            <p:nvPr userDrawn="1"/>
          </p:nvSpPr>
          <p:spPr>
            <a:xfrm rot="1036530" flipH="1">
              <a:off x="10022988" y="54210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E12326D-87AA-4A87-BE4F-72F6556C0F89}"/>
                </a:ext>
              </a:extLst>
            </p:cNvPr>
            <p:cNvSpPr/>
            <p:nvPr userDrawn="1"/>
          </p:nvSpPr>
          <p:spPr>
            <a:xfrm flipH="1">
              <a:off x="10002262" y="603425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C3D50A-087B-4006-B6BF-908A225AD668}"/>
                </a:ext>
              </a:extLst>
            </p:cNvPr>
            <p:cNvSpPr/>
            <p:nvPr userDrawn="1"/>
          </p:nvSpPr>
          <p:spPr>
            <a:xfrm flipH="1">
              <a:off x="11005911" y="589290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8F3A742-E1D1-4ADF-9BDA-E71BF4A1E3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689468" y="660917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B63D410-2C8E-4B99-AD51-29E91D2D6B9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328032" y="673408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777B218E-25A0-4C47-BE4F-511A0133D79D}"/>
                </a:ext>
              </a:extLst>
            </p:cNvPr>
            <p:cNvSpPr/>
            <p:nvPr userDrawn="1"/>
          </p:nvSpPr>
          <p:spPr>
            <a:xfrm flipH="1">
              <a:off x="8320722" y="649583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4C448D6-6828-4659-9C74-70D435B705D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7553468" y="63679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B4FBFA3D-8E92-4499-A966-80958B9CAE72}"/>
                </a:ext>
              </a:extLst>
            </p:cNvPr>
            <p:cNvSpPr/>
            <p:nvPr userDrawn="1"/>
          </p:nvSpPr>
          <p:spPr>
            <a:xfrm flipH="1">
              <a:off x="7409382" y="58887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5537872A-1C56-475F-ADDC-D75C5C4CABC1}"/>
                </a:ext>
              </a:extLst>
            </p:cNvPr>
            <p:cNvSpPr/>
            <p:nvPr userDrawn="1"/>
          </p:nvSpPr>
          <p:spPr>
            <a:xfrm flipH="1">
              <a:off x="6428137" y="55352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7402C88B-4D18-4F16-8AE4-4722A10845C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446454" y="644725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BE8328-817C-4402-A38C-DE5A53617481}"/>
                </a:ext>
              </a:extLst>
            </p:cNvPr>
            <p:cNvSpPr/>
            <p:nvPr userDrawn="1"/>
          </p:nvSpPr>
          <p:spPr>
            <a:xfrm flipH="1">
              <a:off x="5322697" y="64882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52395A1D-53E8-433E-A053-2CC434D7E702}"/>
                </a:ext>
              </a:extLst>
            </p:cNvPr>
            <p:cNvSpPr/>
            <p:nvPr userDrawn="1"/>
          </p:nvSpPr>
          <p:spPr>
            <a:xfrm flipH="1">
              <a:off x="3315996" y="67696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9A3CB1BD-CFBA-4A5E-A970-7EE7F068330F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1837787" y="612683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96E9511D-C35A-46A9-921D-12A54684E1C1}"/>
                </a:ext>
              </a:extLst>
            </p:cNvPr>
            <p:cNvSpPr/>
            <p:nvPr userDrawn="1"/>
          </p:nvSpPr>
          <p:spPr>
            <a:xfrm rot="738506" flipH="1">
              <a:off x="2125993" y="522008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78170784-3E3C-402B-8FC4-7BC7F4AFE10D}"/>
                </a:ext>
              </a:extLst>
            </p:cNvPr>
            <p:cNvSpPr/>
            <p:nvPr userDrawn="1"/>
          </p:nvSpPr>
          <p:spPr>
            <a:xfrm rot="20935587" flipH="1">
              <a:off x="4040879" y="590690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B64BA627-15AD-43BE-8C90-32CDC7CDB3F3}"/>
                </a:ext>
              </a:extLst>
            </p:cNvPr>
            <p:cNvSpPr/>
            <p:nvPr userDrawn="1"/>
          </p:nvSpPr>
          <p:spPr>
            <a:xfrm flipH="1">
              <a:off x="5275804" y="560463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B7997566-D92A-43F8-B25D-BA3B7B6374A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3721070" y="518077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A2CE794-7402-4356-93DC-197DA650A837}"/>
                </a:ext>
              </a:extLst>
            </p:cNvPr>
            <p:cNvSpPr/>
            <p:nvPr userDrawn="1"/>
          </p:nvSpPr>
          <p:spPr>
            <a:xfrm flipH="1">
              <a:off x="925280" y="484752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DF558B3D-B28E-4895-93F8-1B4EBAC43E86}"/>
                </a:ext>
              </a:extLst>
            </p:cNvPr>
            <p:cNvSpPr/>
            <p:nvPr userDrawn="1"/>
          </p:nvSpPr>
          <p:spPr>
            <a:xfrm flipH="1">
              <a:off x="751824" y="5999617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EDBC372-1E56-49B5-ABDA-3F1D40C4478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268058" y="679115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62D97507-66F8-4C58-A856-B186A1BF32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52816" y="6195820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6337F1DB-1A46-40B7-9893-9F4A647DA67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456952" y="56495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8AC854F7-A612-47FC-A9CD-4E76DD270AA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27767" y="568012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4A3F605A-E3B3-43D7-AC85-9793EBAA293B}"/>
                </a:ext>
              </a:extLst>
            </p:cNvPr>
            <p:cNvCxnSpPr>
              <a:cxnSpLocks/>
              <a:stCxn id="201" idx="2"/>
              <a:endCxn id="180" idx="7"/>
            </p:cNvCxnSpPr>
            <p:nvPr userDrawn="1"/>
          </p:nvCxnSpPr>
          <p:spPr>
            <a:xfrm>
              <a:off x="9337495" y="5734988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B03EF92-E9D1-46A0-8103-2B2E1FE5F807}"/>
                </a:ext>
              </a:extLst>
            </p:cNvPr>
            <p:cNvCxnSpPr>
              <a:cxnSpLocks/>
              <a:stCxn id="181" idx="4"/>
              <a:endCxn id="182" idx="1"/>
            </p:cNvCxnSpPr>
            <p:nvPr userDrawn="1"/>
          </p:nvCxnSpPr>
          <p:spPr>
            <a:xfrm flipH="1">
              <a:off x="10783127" y="6057496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3322F39-39F8-44DC-9897-4DD1BCA4744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764435" y="657215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BFAFD5B-D945-4933-81DA-24DC9E78EBAF}"/>
                </a:ext>
              </a:extLst>
            </p:cNvPr>
            <p:cNvCxnSpPr>
              <a:cxnSpLocks/>
              <a:stCxn id="204" idx="3"/>
            </p:cNvCxnSpPr>
            <p:nvPr userDrawn="1"/>
          </p:nvCxnSpPr>
          <p:spPr>
            <a:xfrm>
              <a:off x="11858094" y="6665815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2B77C59A-1BA1-446B-9440-6F4C3988D7AD}"/>
                </a:ext>
              </a:extLst>
            </p:cNvPr>
            <p:cNvCxnSpPr>
              <a:cxnSpLocks/>
              <a:stCxn id="204" idx="2"/>
            </p:cNvCxnSpPr>
            <p:nvPr userDrawn="1"/>
          </p:nvCxnSpPr>
          <p:spPr>
            <a:xfrm>
              <a:off x="11874163" y="6627020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E8848D2-3A6C-4C76-8526-DBC30E72DADB}"/>
                </a:ext>
              </a:extLst>
            </p:cNvPr>
            <p:cNvCxnSpPr>
              <a:cxnSpLocks/>
              <a:stCxn id="204" idx="1"/>
            </p:cNvCxnSpPr>
            <p:nvPr userDrawn="1"/>
          </p:nvCxnSpPr>
          <p:spPr>
            <a:xfrm flipV="1">
              <a:off x="11858094" y="6223496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F2A89C2-7B86-4220-ACB5-7701647CE018}"/>
                </a:ext>
              </a:extLst>
            </p:cNvPr>
            <p:cNvCxnSpPr>
              <a:cxnSpLocks/>
              <a:endCxn id="181" idx="2"/>
            </p:cNvCxnSpPr>
            <p:nvPr userDrawn="1"/>
          </p:nvCxnSpPr>
          <p:spPr>
            <a:xfrm flipH="1">
              <a:off x="11170503" y="5844859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BD302460-95F5-49E0-A173-81C39E9F4F22}"/>
                </a:ext>
              </a:extLst>
            </p:cNvPr>
            <p:cNvCxnSpPr>
              <a:cxnSpLocks/>
              <a:endCxn id="188" idx="3"/>
            </p:cNvCxnSpPr>
            <p:nvPr/>
          </p:nvCxnSpPr>
          <p:spPr>
            <a:xfrm flipH="1" flipV="1">
              <a:off x="6540113" y="6540909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694663F-00F6-45F0-8387-C32317A71383}"/>
                </a:ext>
              </a:extLst>
            </p:cNvPr>
            <p:cNvCxnSpPr>
              <a:cxnSpLocks/>
              <a:stCxn id="192" idx="7"/>
              <a:endCxn id="73" idx="1"/>
            </p:cNvCxnSpPr>
            <p:nvPr/>
          </p:nvCxnSpPr>
          <p:spPr>
            <a:xfrm flipH="1" flipV="1">
              <a:off x="1448480" y="3777502"/>
              <a:ext cx="715360" cy="1455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D744E6C8-7D60-4AEF-9BF7-5239CC912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097" y="-73458"/>
            <a:ext cx="12306744" cy="693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736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C4F3ED2-E2EF-4828-8078-485A9BC9EF29}"/>
              </a:ext>
            </a:extLst>
          </p:cNvPr>
          <p:cNvGrpSpPr/>
          <p:nvPr/>
        </p:nvGrpSpPr>
        <p:grpSpPr>
          <a:xfrm>
            <a:off x="1302141" y="1839815"/>
            <a:ext cx="3321149" cy="3188980"/>
            <a:chOff x="792153" y="2276872"/>
            <a:chExt cx="2699727" cy="2592288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99D7BA9A-3B5F-4C1A-BB0A-F8D4B2E54806}"/>
                </a:ext>
              </a:extLst>
            </p:cNvPr>
            <p:cNvSpPr/>
            <p:nvPr/>
          </p:nvSpPr>
          <p:spPr>
            <a:xfrm>
              <a:off x="899592" y="2276872"/>
              <a:ext cx="2592288" cy="2592288"/>
            </a:xfrm>
            <a:prstGeom prst="blockArc">
              <a:avLst>
                <a:gd name="adj1" fmla="val 12214054"/>
                <a:gd name="adj2" fmla="val 9664598"/>
                <a:gd name="adj3" fmla="val 14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DDBDFE4-EE04-4E82-9887-4E82C1CAE9DA}"/>
                </a:ext>
              </a:extLst>
            </p:cNvPr>
            <p:cNvSpPr txBox="1"/>
            <p:nvPr/>
          </p:nvSpPr>
          <p:spPr>
            <a:xfrm>
              <a:off x="792153" y="3196230"/>
              <a:ext cx="585346" cy="62547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</a:rPr>
                <a:t>01</a:t>
              </a:r>
              <a:endParaRPr lang="ko-KR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그룹 6">
            <a:extLst>
              <a:ext uri="{FF2B5EF4-FFF2-40B4-BE49-F238E27FC236}">
                <a16:creationId xmlns:a16="http://schemas.microsoft.com/office/drawing/2014/main" id="{F2ED482C-333B-48E6-9E13-71C934D51AD9}"/>
              </a:ext>
            </a:extLst>
          </p:cNvPr>
          <p:cNvGrpSpPr/>
          <p:nvPr/>
        </p:nvGrpSpPr>
        <p:grpSpPr>
          <a:xfrm>
            <a:off x="2030460" y="3259904"/>
            <a:ext cx="2007837" cy="927187"/>
            <a:chOff x="2022221" y="3259901"/>
            <a:chExt cx="2007837" cy="92718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D35D883-8E6B-4C87-9F4F-D5E61DC1FE9A}"/>
                </a:ext>
              </a:extLst>
            </p:cNvPr>
            <p:cNvSpPr txBox="1"/>
            <p:nvPr/>
          </p:nvSpPr>
          <p:spPr>
            <a:xfrm>
              <a:off x="2022222" y="3540757"/>
              <a:ext cx="20078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FD33FCA-B33E-4BAB-BCFF-CB623BD1A7B4}"/>
                </a:ext>
              </a:extLst>
            </p:cNvPr>
            <p:cNvSpPr txBox="1"/>
            <p:nvPr/>
          </p:nvSpPr>
          <p:spPr>
            <a:xfrm>
              <a:off x="2022221" y="3259901"/>
              <a:ext cx="20078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F34DD21-D53E-4BDC-AF8D-29E34E0499DD}"/>
              </a:ext>
            </a:extLst>
          </p:cNvPr>
          <p:cNvGrpSpPr/>
          <p:nvPr/>
        </p:nvGrpSpPr>
        <p:grpSpPr>
          <a:xfrm>
            <a:off x="939114" y="5347905"/>
            <a:ext cx="10404389" cy="769975"/>
            <a:chOff x="611558" y="5496925"/>
            <a:chExt cx="7957378" cy="76997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889DF3-30C7-4EFB-8670-53D4FA3C89A0}"/>
                </a:ext>
              </a:extLst>
            </p:cNvPr>
            <p:cNvSpPr txBox="1"/>
            <p:nvPr/>
          </p:nvSpPr>
          <p:spPr>
            <a:xfrm>
              <a:off x="611559" y="5805235"/>
              <a:ext cx="79573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I hope and I believe that this Template will your Time, Money and Reputation.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1C441DF-1ABD-425E-921E-74914FD358D3}"/>
                </a:ext>
              </a:extLst>
            </p:cNvPr>
            <p:cNvSpPr txBox="1"/>
            <p:nvPr/>
          </p:nvSpPr>
          <p:spPr>
            <a:xfrm>
              <a:off x="611558" y="5496925"/>
              <a:ext cx="79573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5710D9B-44C1-486E-86CE-8519212F1515}"/>
              </a:ext>
            </a:extLst>
          </p:cNvPr>
          <p:cNvGrpSpPr/>
          <p:nvPr/>
        </p:nvGrpSpPr>
        <p:grpSpPr>
          <a:xfrm>
            <a:off x="7553417" y="1839815"/>
            <a:ext cx="3321149" cy="3188980"/>
            <a:chOff x="792153" y="2276872"/>
            <a:chExt cx="2699727" cy="2592288"/>
          </a:xfrm>
        </p:grpSpPr>
        <p:sp>
          <p:nvSpPr>
            <p:cNvPr id="13" name="Block Arc 12">
              <a:extLst>
                <a:ext uri="{FF2B5EF4-FFF2-40B4-BE49-F238E27FC236}">
                  <a16:creationId xmlns:a16="http://schemas.microsoft.com/office/drawing/2014/main" id="{ED59FC70-8608-40EC-975D-8E81D02AE972}"/>
                </a:ext>
              </a:extLst>
            </p:cNvPr>
            <p:cNvSpPr/>
            <p:nvPr/>
          </p:nvSpPr>
          <p:spPr>
            <a:xfrm>
              <a:off x="899592" y="2276872"/>
              <a:ext cx="2592288" cy="2592288"/>
            </a:xfrm>
            <a:prstGeom prst="blockArc">
              <a:avLst>
                <a:gd name="adj1" fmla="val 12214054"/>
                <a:gd name="adj2" fmla="val 9664598"/>
                <a:gd name="adj3" fmla="val 14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379C60-52B5-4400-BDA9-C80DF655F646}"/>
                </a:ext>
              </a:extLst>
            </p:cNvPr>
            <p:cNvSpPr txBox="1"/>
            <p:nvPr/>
          </p:nvSpPr>
          <p:spPr>
            <a:xfrm>
              <a:off x="792153" y="3196230"/>
              <a:ext cx="585346" cy="62547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</a:rPr>
                <a:t>02</a:t>
              </a:r>
              <a:endParaRPr lang="ko-KR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7">
            <a:extLst>
              <a:ext uri="{FF2B5EF4-FFF2-40B4-BE49-F238E27FC236}">
                <a16:creationId xmlns:a16="http://schemas.microsoft.com/office/drawing/2014/main" id="{61FFD562-04C3-45B1-A00B-1B72269FE669}"/>
              </a:ext>
            </a:extLst>
          </p:cNvPr>
          <p:cNvGrpSpPr/>
          <p:nvPr/>
        </p:nvGrpSpPr>
        <p:grpSpPr>
          <a:xfrm>
            <a:off x="8339402" y="3259904"/>
            <a:ext cx="1940023" cy="927187"/>
            <a:chOff x="8273497" y="3259901"/>
            <a:chExt cx="1940023" cy="9271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14B3D44-B76E-494D-8C93-90A6CD56F354}"/>
                </a:ext>
              </a:extLst>
            </p:cNvPr>
            <p:cNvSpPr txBox="1"/>
            <p:nvPr/>
          </p:nvSpPr>
          <p:spPr>
            <a:xfrm>
              <a:off x="8273498" y="3540757"/>
              <a:ext cx="19400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85D15AA-1E6C-4D64-A14E-B470450342DD}"/>
                </a:ext>
              </a:extLst>
            </p:cNvPr>
            <p:cNvSpPr txBox="1"/>
            <p:nvPr/>
          </p:nvSpPr>
          <p:spPr>
            <a:xfrm>
              <a:off x="8273497" y="3259901"/>
              <a:ext cx="19400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Left-Right Arrow 24">
            <a:extLst>
              <a:ext uri="{FF2B5EF4-FFF2-40B4-BE49-F238E27FC236}">
                <a16:creationId xmlns:a16="http://schemas.microsoft.com/office/drawing/2014/main" id="{3D604003-FFA4-41F3-9940-48138D57620F}"/>
              </a:ext>
            </a:extLst>
          </p:cNvPr>
          <p:cNvSpPr/>
          <p:nvPr/>
        </p:nvSpPr>
        <p:spPr>
          <a:xfrm>
            <a:off x="5084518" y="2765391"/>
            <a:ext cx="2007670" cy="1337828"/>
          </a:xfrm>
          <a:prstGeom prst="leftRightArrow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bg1"/>
              </a:solidFill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26F35C36-923A-411A-9B4A-3D1D5B339AD0}"/>
              </a:ext>
            </a:extLst>
          </p:cNvPr>
          <p:cNvSpPr/>
          <p:nvPr/>
        </p:nvSpPr>
        <p:spPr>
          <a:xfrm>
            <a:off x="2809174" y="2719958"/>
            <a:ext cx="439251" cy="411178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Rounded Rectangle 5">
            <a:extLst>
              <a:ext uri="{FF2B5EF4-FFF2-40B4-BE49-F238E27FC236}">
                <a16:creationId xmlns:a16="http://schemas.microsoft.com/office/drawing/2014/main" id="{F5AB3C13-20EC-4085-9447-FE0852CAFD67}"/>
              </a:ext>
            </a:extLst>
          </p:cNvPr>
          <p:cNvSpPr/>
          <p:nvPr/>
        </p:nvSpPr>
        <p:spPr>
          <a:xfrm flipH="1">
            <a:off x="9018974" y="2719958"/>
            <a:ext cx="522203" cy="430786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3A0760-0942-435B-A7C0-D1C02DD22D41}"/>
              </a:ext>
            </a:extLst>
          </p:cNvPr>
          <p:cNvSpPr/>
          <p:nvPr/>
        </p:nvSpPr>
        <p:spPr>
          <a:xfrm>
            <a:off x="3516796" y="1997765"/>
            <a:ext cx="5158408" cy="2862470"/>
          </a:xfrm>
          <a:prstGeom prst="roundRect">
            <a:avLst>
              <a:gd name="adj" fmla="val 9028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D71AD6-2C4C-4C45-B8D9-B15CE93C06CD}"/>
              </a:ext>
            </a:extLst>
          </p:cNvPr>
          <p:cNvSpPr txBox="1"/>
          <p:nvPr/>
        </p:nvSpPr>
        <p:spPr>
          <a:xfrm>
            <a:off x="4239239" y="3012838"/>
            <a:ext cx="3713523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ctr"/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515545-DD64-4EDC-A2B0-F394578CD0C9}"/>
              </a:ext>
            </a:extLst>
          </p:cNvPr>
          <p:cNvSpPr txBox="1"/>
          <p:nvPr/>
        </p:nvSpPr>
        <p:spPr>
          <a:xfrm>
            <a:off x="4239238" y="2192382"/>
            <a:ext cx="37135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284DAE-81D3-4205-B0EF-941C2EED5F99}"/>
              </a:ext>
            </a:extLst>
          </p:cNvPr>
          <p:cNvSpPr txBox="1"/>
          <p:nvPr/>
        </p:nvSpPr>
        <p:spPr>
          <a:xfrm>
            <a:off x="4005471" y="3545607"/>
            <a:ext cx="41810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Get a modern PowerPoint  Presentation that is beautifully designed.</a:t>
            </a:r>
          </a:p>
        </p:txBody>
      </p:sp>
    </p:spTree>
    <p:extLst>
      <p:ext uri="{BB962C8B-B14F-4D97-AF65-F5344CB8AC3E}">
        <p14:creationId xmlns:p14="http://schemas.microsoft.com/office/powerpoint/2010/main" val="6089935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35AF11D-2DF1-44B2-A0F5-F4D3B3008A64}"/>
              </a:ext>
            </a:extLst>
          </p:cNvPr>
          <p:cNvGrpSpPr/>
          <p:nvPr/>
        </p:nvGrpSpPr>
        <p:grpSpPr>
          <a:xfrm>
            <a:off x="962152" y="4228755"/>
            <a:ext cx="2122880" cy="1850056"/>
            <a:chOff x="755576" y="3995856"/>
            <a:chExt cx="1911036" cy="185005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8B7C3F8-B2B6-4DD5-BA3E-7D2FB7713BBF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4998F96-1969-4DED-BE95-04B429A21DE3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7" name="차트 5">
            <a:extLst>
              <a:ext uri="{FF2B5EF4-FFF2-40B4-BE49-F238E27FC236}">
                <a16:creationId xmlns:a16="http://schemas.microsoft.com/office/drawing/2014/main" id="{8B669D05-B450-41E2-B8AA-21CC280F12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2749387"/>
              </p:ext>
            </p:extLst>
          </p:nvPr>
        </p:nvGraphicFramePr>
        <p:xfrm>
          <a:off x="772764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592DC4EC-C960-48AE-AEBE-4B00AB8AFAB6}"/>
              </a:ext>
            </a:extLst>
          </p:cNvPr>
          <p:cNvSpPr/>
          <p:nvPr/>
        </p:nvSpPr>
        <p:spPr>
          <a:xfrm>
            <a:off x="1136123" y="2043304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ED691D9-3B00-41E6-8A4C-B874C5129C0E}"/>
              </a:ext>
            </a:extLst>
          </p:cNvPr>
          <p:cNvGrpSpPr/>
          <p:nvPr/>
        </p:nvGrpSpPr>
        <p:grpSpPr>
          <a:xfrm>
            <a:off x="3685866" y="4228755"/>
            <a:ext cx="2122880" cy="1850056"/>
            <a:chOff x="755576" y="3995856"/>
            <a:chExt cx="1911036" cy="185005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5043C4-202B-4D94-B3F9-1F38C0CAC38F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E59725-7185-4854-9762-38F42636D28C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14" name="차트 41">
            <a:extLst>
              <a:ext uri="{FF2B5EF4-FFF2-40B4-BE49-F238E27FC236}">
                <a16:creationId xmlns:a16="http://schemas.microsoft.com/office/drawing/2014/main" id="{BBBB27B4-5129-45A3-B5B0-B74B2F9172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3226271"/>
              </p:ext>
            </p:extLst>
          </p:nvPr>
        </p:nvGraphicFramePr>
        <p:xfrm>
          <a:off x="3496478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35BDC2A1-622E-4F8E-90A4-AA974710D034}"/>
              </a:ext>
            </a:extLst>
          </p:cNvPr>
          <p:cNvSpPr/>
          <p:nvPr/>
        </p:nvSpPr>
        <p:spPr>
          <a:xfrm>
            <a:off x="3859837" y="2043302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E588CF4-AEC6-4F9A-B863-B079B6A5DDB4}"/>
              </a:ext>
            </a:extLst>
          </p:cNvPr>
          <p:cNvGrpSpPr/>
          <p:nvPr/>
        </p:nvGrpSpPr>
        <p:grpSpPr>
          <a:xfrm>
            <a:off x="6409580" y="4228755"/>
            <a:ext cx="2122880" cy="1850056"/>
            <a:chOff x="755576" y="3995856"/>
            <a:chExt cx="1911036" cy="185005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41CF52C-7A12-48F2-8B5C-BEEE9E70EE5D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6F2726E-B9EB-4B09-88A8-3BB02C3571D8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1" name="차트 42">
            <a:extLst>
              <a:ext uri="{FF2B5EF4-FFF2-40B4-BE49-F238E27FC236}">
                <a16:creationId xmlns:a16="http://schemas.microsoft.com/office/drawing/2014/main" id="{6F134153-A574-414F-B94C-E9FFF5B1F0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8507860"/>
              </p:ext>
            </p:extLst>
          </p:nvPr>
        </p:nvGraphicFramePr>
        <p:xfrm>
          <a:off x="6220192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2" name="Oval 21">
            <a:extLst>
              <a:ext uri="{FF2B5EF4-FFF2-40B4-BE49-F238E27FC236}">
                <a16:creationId xmlns:a16="http://schemas.microsoft.com/office/drawing/2014/main" id="{B37E7B00-CAEE-4F9B-9C68-5ADF41D22417}"/>
              </a:ext>
            </a:extLst>
          </p:cNvPr>
          <p:cNvSpPr/>
          <p:nvPr/>
        </p:nvSpPr>
        <p:spPr>
          <a:xfrm>
            <a:off x="6583551" y="2043301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DE9322B-F6B5-4A67-A361-6D8E409D524A}"/>
              </a:ext>
            </a:extLst>
          </p:cNvPr>
          <p:cNvGrpSpPr/>
          <p:nvPr/>
        </p:nvGrpSpPr>
        <p:grpSpPr>
          <a:xfrm>
            <a:off x="9133295" y="4228755"/>
            <a:ext cx="2122880" cy="1850056"/>
            <a:chOff x="755576" y="3995856"/>
            <a:chExt cx="1911036" cy="185005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351BAB-F67A-4B38-AF18-68C05BF10B3A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7A786E1-C99D-44F0-9391-2712E180DBED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8" name="차트 43">
            <a:extLst>
              <a:ext uri="{FF2B5EF4-FFF2-40B4-BE49-F238E27FC236}">
                <a16:creationId xmlns:a16="http://schemas.microsoft.com/office/drawing/2014/main" id="{190732BE-A178-418D-90BA-AF9938A72F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5261214"/>
              </p:ext>
            </p:extLst>
          </p:nvPr>
        </p:nvGraphicFramePr>
        <p:xfrm>
          <a:off x="8943907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9" name="Oval 28">
            <a:extLst>
              <a:ext uri="{FF2B5EF4-FFF2-40B4-BE49-F238E27FC236}">
                <a16:creationId xmlns:a16="http://schemas.microsoft.com/office/drawing/2014/main" id="{1E5D2150-2B39-48F3-A10E-8245D62DF773}"/>
              </a:ext>
            </a:extLst>
          </p:cNvPr>
          <p:cNvSpPr/>
          <p:nvPr/>
        </p:nvSpPr>
        <p:spPr>
          <a:xfrm>
            <a:off x="9311069" y="2043300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0A1EE45-98F3-4598-9E5E-A3D91D842FD3}"/>
              </a:ext>
            </a:extLst>
          </p:cNvPr>
          <p:cNvSpPr/>
          <p:nvPr/>
        </p:nvSpPr>
        <p:spPr>
          <a:xfrm>
            <a:off x="1313504" y="2224330"/>
            <a:ext cx="1411470" cy="14114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3FEABDF-8E61-4C57-9273-EEFDAB9C2355}"/>
              </a:ext>
            </a:extLst>
          </p:cNvPr>
          <p:cNvSpPr/>
          <p:nvPr/>
        </p:nvSpPr>
        <p:spPr>
          <a:xfrm>
            <a:off x="4037218" y="2224328"/>
            <a:ext cx="1411470" cy="141146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3AE415B-AF9D-4E2B-8F8E-B1124205B648}"/>
              </a:ext>
            </a:extLst>
          </p:cNvPr>
          <p:cNvSpPr/>
          <p:nvPr/>
        </p:nvSpPr>
        <p:spPr>
          <a:xfrm>
            <a:off x="6760932" y="2224327"/>
            <a:ext cx="1411470" cy="141146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B21CB05-A433-474D-AFD0-ADD809045292}"/>
              </a:ext>
            </a:extLst>
          </p:cNvPr>
          <p:cNvSpPr/>
          <p:nvPr/>
        </p:nvSpPr>
        <p:spPr>
          <a:xfrm>
            <a:off x="9488450" y="2224326"/>
            <a:ext cx="1411470" cy="141146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106444-CC5E-4C22-9326-489DF03BADAD}"/>
              </a:ext>
            </a:extLst>
          </p:cNvPr>
          <p:cNvSpPr txBox="1"/>
          <p:nvPr/>
        </p:nvSpPr>
        <p:spPr>
          <a:xfrm>
            <a:off x="1605463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90%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6C32F4-03D3-40D4-9D21-8B60B3BC3179}"/>
              </a:ext>
            </a:extLst>
          </p:cNvPr>
          <p:cNvSpPr txBox="1"/>
          <p:nvPr/>
        </p:nvSpPr>
        <p:spPr>
          <a:xfrm>
            <a:off x="4329177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30%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6C7783-BBAA-48FF-B293-0AC362AB1EC0}"/>
              </a:ext>
            </a:extLst>
          </p:cNvPr>
          <p:cNvSpPr txBox="1"/>
          <p:nvPr/>
        </p:nvSpPr>
        <p:spPr>
          <a:xfrm>
            <a:off x="7052891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CBCED9-53B4-45F4-8EE0-A759F99C87D9}"/>
              </a:ext>
            </a:extLst>
          </p:cNvPr>
          <p:cNvSpPr txBox="1"/>
          <p:nvPr/>
        </p:nvSpPr>
        <p:spPr>
          <a:xfrm>
            <a:off x="9776606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70%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Rectangle 16">
            <a:extLst>
              <a:ext uri="{FF2B5EF4-FFF2-40B4-BE49-F238E27FC236}">
                <a16:creationId xmlns:a16="http://schemas.microsoft.com/office/drawing/2014/main" id="{235E0AFF-20AE-4918-B7EE-52FE4A305DAB}"/>
              </a:ext>
            </a:extLst>
          </p:cNvPr>
          <p:cNvSpPr/>
          <p:nvPr/>
        </p:nvSpPr>
        <p:spPr>
          <a:xfrm rot="2700000">
            <a:off x="1817234" y="2482209"/>
            <a:ext cx="294674" cy="52829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36">
            <a:extLst>
              <a:ext uri="{FF2B5EF4-FFF2-40B4-BE49-F238E27FC236}">
                <a16:creationId xmlns:a16="http://schemas.microsoft.com/office/drawing/2014/main" id="{D1BA7BAD-7A54-458F-9B9F-3CA4F0CF6316}"/>
              </a:ext>
            </a:extLst>
          </p:cNvPr>
          <p:cNvSpPr/>
          <p:nvPr/>
        </p:nvSpPr>
        <p:spPr>
          <a:xfrm>
            <a:off x="4506981" y="2595843"/>
            <a:ext cx="431472" cy="360676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36">
            <a:extLst>
              <a:ext uri="{FF2B5EF4-FFF2-40B4-BE49-F238E27FC236}">
                <a16:creationId xmlns:a16="http://schemas.microsoft.com/office/drawing/2014/main" id="{DE7F896B-956A-4287-B11D-8E9766A4518D}"/>
              </a:ext>
            </a:extLst>
          </p:cNvPr>
          <p:cNvSpPr>
            <a:spLocks noChangeAspect="1"/>
          </p:cNvSpPr>
          <p:nvPr/>
        </p:nvSpPr>
        <p:spPr>
          <a:xfrm>
            <a:off x="9975325" y="2583126"/>
            <a:ext cx="438820" cy="346938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Oval 21">
            <a:extLst>
              <a:ext uri="{FF2B5EF4-FFF2-40B4-BE49-F238E27FC236}">
                <a16:creationId xmlns:a16="http://schemas.microsoft.com/office/drawing/2014/main" id="{BC564DB7-DFD2-4746-9D74-10876FE00497}"/>
              </a:ext>
            </a:extLst>
          </p:cNvPr>
          <p:cNvSpPr>
            <a:spLocks noChangeAspect="1"/>
          </p:cNvSpPr>
          <p:nvPr/>
        </p:nvSpPr>
        <p:spPr>
          <a:xfrm>
            <a:off x="7224412" y="2574770"/>
            <a:ext cx="423200" cy="42673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75FB58-ED08-488F-9335-F1C7C3AFED60}"/>
              </a:ext>
            </a:extLst>
          </p:cNvPr>
          <p:cNvGrpSpPr/>
          <p:nvPr/>
        </p:nvGrpSpPr>
        <p:grpSpPr>
          <a:xfrm>
            <a:off x="3847083" y="1762461"/>
            <a:ext cx="4472740" cy="4341629"/>
            <a:chOff x="2323083" y="1750735"/>
            <a:chExt cx="4472740" cy="434162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EA19B76-1F27-405A-B84D-BD4696C1B480}"/>
                </a:ext>
              </a:extLst>
            </p:cNvPr>
            <p:cNvSpPr/>
            <p:nvPr/>
          </p:nvSpPr>
          <p:spPr>
            <a:xfrm>
              <a:off x="2388990" y="1750735"/>
              <a:ext cx="4341629" cy="434162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938D48D-C782-4F33-8138-1624D7F31947}"/>
                </a:ext>
              </a:extLst>
            </p:cNvPr>
            <p:cNvSpPr/>
            <p:nvPr/>
          </p:nvSpPr>
          <p:spPr>
            <a:xfrm>
              <a:off x="2323083" y="386749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521017F-7E34-47C1-BCC3-4125E383EACC}"/>
                </a:ext>
              </a:extLst>
            </p:cNvPr>
            <p:cNvSpPr/>
            <p:nvPr/>
          </p:nvSpPr>
          <p:spPr>
            <a:xfrm>
              <a:off x="3472176" y="574878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0E4D48-2B68-4D14-B7A3-8DFBAC2FDE8C}"/>
                </a:ext>
              </a:extLst>
            </p:cNvPr>
            <p:cNvSpPr/>
            <p:nvPr/>
          </p:nvSpPr>
          <p:spPr>
            <a:xfrm>
              <a:off x="5627959" y="5731201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E03A1D3-0E61-4762-AE76-C3A0365E2D3A}"/>
                </a:ext>
              </a:extLst>
            </p:cNvPr>
            <p:cNvSpPr/>
            <p:nvPr/>
          </p:nvSpPr>
          <p:spPr>
            <a:xfrm>
              <a:off x="6664010" y="386749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FAC9D51-A624-43D8-9C0A-57C81CFAEB1F}"/>
                </a:ext>
              </a:extLst>
            </p:cNvPr>
            <p:cNvSpPr/>
            <p:nvPr/>
          </p:nvSpPr>
          <p:spPr>
            <a:xfrm>
              <a:off x="5619167" y="1965330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17FAFA-EF08-439D-BE0C-52E6939B3D8E}"/>
                </a:ext>
              </a:extLst>
            </p:cNvPr>
            <p:cNvSpPr/>
            <p:nvPr/>
          </p:nvSpPr>
          <p:spPr>
            <a:xfrm>
              <a:off x="3454592" y="1965330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EEFA8C-DD5D-4CF9-AF97-CBDA869BAD7A}"/>
              </a:ext>
            </a:extLst>
          </p:cNvPr>
          <p:cNvCxnSpPr/>
          <p:nvPr/>
        </p:nvCxnSpPr>
        <p:spPr>
          <a:xfrm>
            <a:off x="4738542" y="3160279"/>
            <a:ext cx="2705493" cy="1545995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DDFCA4-7D04-4E17-9805-39C45A72264D}"/>
              </a:ext>
            </a:extLst>
          </p:cNvPr>
          <p:cNvCxnSpPr>
            <a:endCxn id="15" idx="4"/>
          </p:cNvCxnSpPr>
          <p:nvPr/>
        </p:nvCxnSpPr>
        <p:spPr>
          <a:xfrm>
            <a:off x="6077148" y="2377852"/>
            <a:ext cx="10279" cy="3158254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4FD0A61-2551-49EF-82DF-F54F253E1B7B}"/>
              </a:ext>
            </a:extLst>
          </p:cNvPr>
          <p:cNvCxnSpPr/>
          <p:nvPr/>
        </p:nvCxnSpPr>
        <p:spPr>
          <a:xfrm flipH="1">
            <a:off x="4757397" y="3150850"/>
            <a:ext cx="2648931" cy="1555422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7138C74-9E88-4068-949B-14397E7E838F}"/>
              </a:ext>
            </a:extLst>
          </p:cNvPr>
          <p:cNvSpPr/>
          <p:nvPr/>
        </p:nvSpPr>
        <p:spPr>
          <a:xfrm>
            <a:off x="5451067" y="3290420"/>
            <a:ext cx="1272716" cy="12727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15" name="Donut 15">
            <a:extLst>
              <a:ext uri="{FF2B5EF4-FFF2-40B4-BE49-F238E27FC236}">
                <a16:creationId xmlns:a16="http://schemas.microsoft.com/office/drawing/2014/main" id="{B3C5E4EF-7927-4B5A-A485-C6B33F4B1544}"/>
              </a:ext>
            </a:extLst>
          </p:cNvPr>
          <p:cNvSpPr/>
          <p:nvPr/>
        </p:nvSpPr>
        <p:spPr>
          <a:xfrm>
            <a:off x="4478097" y="2317450"/>
            <a:ext cx="3218656" cy="3218656"/>
          </a:xfrm>
          <a:prstGeom prst="donut">
            <a:avLst>
              <a:gd name="adj" fmla="val 448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1CB28DF-27E6-41B2-A7E3-1B6243EA148D}"/>
              </a:ext>
            </a:extLst>
          </p:cNvPr>
          <p:cNvGrpSpPr/>
          <p:nvPr/>
        </p:nvGrpSpPr>
        <p:grpSpPr>
          <a:xfrm>
            <a:off x="4051495" y="1892552"/>
            <a:ext cx="4068452" cy="4068452"/>
            <a:chOff x="2527495" y="1880828"/>
            <a:chExt cx="4068452" cy="4068452"/>
          </a:xfrm>
        </p:grpSpPr>
        <p:sp>
          <p:nvSpPr>
            <p:cNvPr id="17" name="Block Arc 16">
              <a:extLst>
                <a:ext uri="{FF2B5EF4-FFF2-40B4-BE49-F238E27FC236}">
                  <a16:creationId xmlns:a16="http://schemas.microsoft.com/office/drawing/2014/main" id="{93E9A2D7-2012-483F-BBC5-976CBE79EBF5}"/>
                </a:ext>
              </a:extLst>
            </p:cNvPr>
            <p:cNvSpPr/>
            <p:nvPr/>
          </p:nvSpPr>
          <p:spPr>
            <a:xfrm rot="199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8" name="Block Arc 17">
              <a:extLst>
                <a:ext uri="{FF2B5EF4-FFF2-40B4-BE49-F238E27FC236}">
                  <a16:creationId xmlns:a16="http://schemas.microsoft.com/office/drawing/2014/main" id="{EAFA49D1-8FE0-4650-AFCA-25470353DD6F}"/>
                </a:ext>
              </a:extLst>
            </p:cNvPr>
            <p:cNvSpPr/>
            <p:nvPr/>
          </p:nvSpPr>
          <p:spPr>
            <a:xfrm rot="163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A84DF157-54ED-4153-AC35-17B46296F0D3}"/>
                </a:ext>
              </a:extLst>
            </p:cNvPr>
            <p:cNvSpPr/>
            <p:nvPr/>
          </p:nvSpPr>
          <p:spPr>
            <a:xfrm rot="127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0" name="Block Arc 19">
              <a:extLst>
                <a:ext uri="{FF2B5EF4-FFF2-40B4-BE49-F238E27FC236}">
                  <a16:creationId xmlns:a16="http://schemas.microsoft.com/office/drawing/2014/main" id="{17639539-5DEE-493B-AF11-63B5332B8D87}"/>
                </a:ext>
              </a:extLst>
            </p:cNvPr>
            <p:cNvSpPr/>
            <p:nvPr/>
          </p:nvSpPr>
          <p:spPr>
            <a:xfrm rot="91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1" name="Block Arc 20">
              <a:extLst>
                <a:ext uri="{FF2B5EF4-FFF2-40B4-BE49-F238E27FC236}">
                  <a16:creationId xmlns:a16="http://schemas.microsoft.com/office/drawing/2014/main" id="{62C53703-0990-4894-BF2F-63FAC54A0375}"/>
                </a:ext>
              </a:extLst>
            </p:cNvPr>
            <p:cNvSpPr/>
            <p:nvPr/>
          </p:nvSpPr>
          <p:spPr>
            <a:xfrm rot="55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2" name="Block Arc 21">
              <a:extLst>
                <a:ext uri="{FF2B5EF4-FFF2-40B4-BE49-F238E27FC236}">
                  <a16:creationId xmlns:a16="http://schemas.microsoft.com/office/drawing/2014/main" id="{A4BC838F-31C1-4C1A-BA69-30CC9ED4BEDA}"/>
                </a:ext>
              </a:extLst>
            </p:cNvPr>
            <p:cNvSpPr/>
            <p:nvPr/>
          </p:nvSpPr>
          <p:spPr>
            <a:xfrm rot="19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8F30A3E-F4A7-4E93-BB49-41FC11D4D62F}"/>
              </a:ext>
            </a:extLst>
          </p:cNvPr>
          <p:cNvGrpSpPr/>
          <p:nvPr/>
        </p:nvGrpSpPr>
        <p:grpSpPr>
          <a:xfrm>
            <a:off x="1412708" y="1695816"/>
            <a:ext cx="2829600" cy="923330"/>
            <a:chOff x="2551706" y="4283314"/>
            <a:chExt cx="1682085" cy="92333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F5D696-51C2-456D-91E4-28EEA58EA9B0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F7E6471-C47A-4BC9-9070-8FDCA463DDE3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125E3A2-B178-426A-8552-7E2609E2E1A6}"/>
              </a:ext>
            </a:extLst>
          </p:cNvPr>
          <p:cNvGrpSpPr/>
          <p:nvPr/>
        </p:nvGrpSpPr>
        <p:grpSpPr>
          <a:xfrm>
            <a:off x="7951175" y="1695816"/>
            <a:ext cx="2829600" cy="923330"/>
            <a:chOff x="2551706" y="4283314"/>
            <a:chExt cx="1682085" cy="92333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75AEAAA-A0B7-4375-AFE6-7E98ABD04B17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C980F9-20ED-43F1-B508-1FDD7D5DD18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8855430-0949-4B51-AE54-B7AD34B740A0}"/>
              </a:ext>
            </a:extLst>
          </p:cNvPr>
          <p:cNvGrpSpPr/>
          <p:nvPr/>
        </p:nvGrpSpPr>
        <p:grpSpPr>
          <a:xfrm>
            <a:off x="788400" y="3433713"/>
            <a:ext cx="2829600" cy="923330"/>
            <a:chOff x="2551706" y="4283314"/>
            <a:chExt cx="1682085" cy="92333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537AE2A-7D38-4EDB-895F-8E178DA0CB26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433C614-6687-457B-8EFF-61135B2C9616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8F4D5C5-5BF2-4633-9A01-E738D80A1543}"/>
              </a:ext>
            </a:extLst>
          </p:cNvPr>
          <p:cNvGrpSpPr/>
          <p:nvPr/>
        </p:nvGrpSpPr>
        <p:grpSpPr>
          <a:xfrm>
            <a:off x="8575482" y="3433713"/>
            <a:ext cx="2829600" cy="923330"/>
            <a:chOff x="2551706" y="4283314"/>
            <a:chExt cx="1682085" cy="92333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A2D295-99B4-4F45-A5D4-16E1DA6E8044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4AF861F-DCD2-49C3-A63D-1DA02FA26107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3F723BF-C7AD-4982-8B1E-F6B887312F0C}"/>
              </a:ext>
            </a:extLst>
          </p:cNvPr>
          <p:cNvGrpSpPr/>
          <p:nvPr/>
        </p:nvGrpSpPr>
        <p:grpSpPr>
          <a:xfrm>
            <a:off x="1373354" y="5171610"/>
            <a:ext cx="2829600" cy="923330"/>
            <a:chOff x="2551706" y="4283314"/>
            <a:chExt cx="1682085" cy="92333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85684D2-F580-4245-B324-F985779B2AFE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19D47BE-DF48-493A-8104-7D7A42058CE6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D39FDD9-A60E-4723-AF12-CA3518438641}"/>
              </a:ext>
            </a:extLst>
          </p:cNvPr>
          <p:cNvGrpSpPr/>
          <p:nvPr/>
        </p:nvGrpSpPr>
        <p:grpSpPr>
          <a:xfrm>
            <a:off x="7990529" y="5171610"/>
            <a:ext cx="2829600" cy="923330"/>
            <a:chOff x="2551706" y="4283314"/>
            <a:chExt cx="1682085" cy="92333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ADBE0AE-C18E-4127-B363-442E8A7FAB8A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CF930AF-A6E6-484A-BD5C-B62B8FE4C9E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1" name="Parallelogram 15">
            <a:extLst>
              <a:ext uri="{FF2B5EF4-FFF2-40B4-BE49-F238E27FC236}">
                <a16:creationId xmlns:a16="http://schemas.microsoft.com/office/drawing/2014/main" id="{3CB53A10-F767-49C6-9704-9C18899A7013}"/>
              </a:ext>
            </a:extLst>
          </p:cNvPr>
          <p:cNvSpPr/>
          <p:nvPr/>
        </p:nvSpPr>
        <p:spPr>
          <a:xfrm flipH="1">
            <a:off x="5186683" y="5011838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Rectangle 30">
            <a:extLst>
              <a:ext uri="{FF2B5EF4-FFF2-40B4-BE49-F238E27FC236}">
                <a16:creationId xmlns:a16="http://schemas.microsoft.com/office/drawing/2014/main" id="{BB6D16DB-5FAA-4FC1-9D3D-BB44281854F7}"/>
              </a:ext>
            </a:extLst>
          </p:cNvPr>
          <p:cNvSpPr/>
          <p:nvPr/>
        </p:nvSpPr>
        <p:spPr>
          <a:xfrm>
            <a:off x="4482950" y="376863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3" name="Rectangle 16">
            <a:extLst>
              <a:ext uri="{FF2B5EF4-FFF2-40B4-BE49-F238E27FC236}">
                <a16:creationId xmlns:a16="http://schemas.microsoft.com/office/drawing/2014/main" id="{CBF57254-F24D-4D00-9087-4FBEED12A89B}"/>
              </a:ext>
            </a:extLst>
          </p:cNvPr>
          <p:cNvSpPr/>
          <p:nvPr/>
        </p:nvSpPr>
        <p:spPr>
          <a:xfrm rot="2700000">
            <a:off x="5190699" y="2464795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4" name="Rectangle 130">
            <a:extLst>
              <a:ext uri="{FF2B5EF4-FFF2-40B4-BE49-F238E27FC236}">
                <a16:creationId xmlns:a16="http://schemas.microsoft.com/office/drawing/2014/main" id="{525C0564-C654-498B-B2CA-C1E935313709}"/>
              </a:ext>
            </a:extLst>
          </p:cNvPr>
          <p:cNvSpPr/>
          <p:nvPr/>
        </p:nvSpPr>
        <p:spPr>
          <a:xfrm>
            <a:off x="6642224" y="5005725"/>
            <a:ext cx="351990" cy="35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Rectangle 9">
            <a:extLst>
              <a:ext uri="{FF2B5EF4-FFF2-40B4-BE49-F238E27FC236}">
                <a16:creationId xmlns:a16="http://schemas.microsoft.com/office/drawing/2014/main" id="{5308122E-2172-4437-AE83-DDD435B4F6AB}"/>
              </a:ext>
            </a:extLst>
          </p:cNvPr>
          <p:cNvSpPr/>
          <p:nvPr/>
        </p:nvSpPr>
        <p:spPr>
          <a:xfrm>
            <a:off x="7409172" y="3710712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6" name="Round Same Side Corner Rectangle 36">
            <a:extLst>
              <a:ext uri="{FF2B5EF4-FFF2-40B4-BE49-F238E27FC236}">
                <a16:creationId xmlns:a16="http://schemas.microsoft.com/office/drawing/2014/main" id="{8796CA7A-6312-426A-825D-2BE4A03A95AC}"/>
              </a:ext>
            </a:extLst>
          </p:cNvPr>
          <p:cNvSpPr>
            <a:spLocks noChangeAspect="1"/>
          </p:cNvSpPr>
          <p:nvPr/>
        </p:nvSpPr>
        <p:spPr>
          <a:xfrm>
            <a:off x="6620218" y="2509083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7" name="Oval 21">
            <a:extLst>
              <a:ext uri="{FF2B5EF4-FFF2-40B4-BE49-F238E27FC236}">
                <a16:creationId xmlns:a16="http://schemas.microsoft.com/office/drawing/2014/main" id="{CE87A32A-515D-4270-B6C5-AC7DE647A7E5}"/>
              </a:ext>
            </a:extLst>
          </p:cNvPr>
          <p:cNvSpPr>
            <a:spLocks noChangeAspect="1"/>
          </p:cNvSpPr>
          <p:nvPr/>
        </p:nvSpPr>
        <p:spPr>
          <a:xfrm>
            <a:off x="5840392" y="3669968"/>
            <a:ext cx="523345" cy="52771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171AB10-4696-40DC-8D21-B2AC002278D1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59C03A3C-3FF7-4F7B-9FCA-3CF7031D82E6}"/>
              </a:ext>
            </a:extLst>
          </p:cNvPr>
          <p:cNvSpPr/>
          <p:nvPr/>
        </p:nvSpPr>
        <p:spPr>
          <a:xfrm>
            <a:off x="9284981" y="2420157"/>
            <a:ext cx="2376264" cy="2322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2" name="Group 38">
            <a:extLst>
              <a:ext uri="{FF2B5EF4-FFF2-40B4-BE49-F238E27FC236}">
                <a16:creationId xmlns:a16="http://schemas.microsoft.com/office/drawing/2014/main" id="{61862799-21E7-42DD-B741-A5406E009471}"/>
              </a:ext>
            </a:extLst>
          </p:cNvPr>
          <p:cNvGrpSpPr/>
          <p:nvPr/>
        </p:nvGrpSpPr>
        <p:grpSpPr>
          <a:xfrm>
            <a:off x="826607" y="3504210"/>
            <a:ext cx="2225816" cy="1107996"/>
            <a:chOff x="6210996" y="1433695"/>
            <a:chExt cx="1623341" cy="78825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8D48FF-2246-4507-8B0B-EE5F8A08C71F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7D239C6-2CB2-4FD5-A14D-4B82DD42CF5D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45">
            <a:extLst>
              <a:ext uri="{FF2B5EF4-FFF2-40B4-BE49-F238E27FC236}">
                <a16:creationId xmlns:a16="http://schemas.microsoft.com/office/drawing/2014/main" id="{407D4A47-E55A-4959-A3C9-D4371BE4FE8A}"/>
              </a:ext>
            </a:extLst>
          </p:cNvPr>
          <p:cNvGrpSpPr/>
          <p:nvPr/>
        </p:nvGrpSpPr>
        <p:grpSpPr>
          <a:xfrm>
            <a:off x="3460562" y="3504210"/>
            <a:ext cx="2225816" cy="1107996"/>
            <a:chOff x="6210996" y="1433695"/>
            <a:chExt cx="1623341" cy="78825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BFD16B0-511B-475C-8482-C3577B3734C8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449E71-2E92-40BE-A14E-1A9B92DC1CEF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8">
            <a:extLst>
              <a:ext uri="{FF2B5EF4-FFF2-40B4-BE49-F238E27FC236}">
                <a16:creationId xmlns:a16="http://schemas.microsoft.com/office/drawing/2014/main" id="{53D05138-D359-42F0-94F5-60A9D2685FEE}"/>
              </a:ext>
            </a:extLst>
          </p:cNvPr>
          <p:cNvGrpSpPr/>
          <p:nvPr/>
        </p:nvGrpSpPr>
        <p:grpSpPr>
          <a:xfrm>
            <a:off x="826607" y="5192666"/>
            <a:ext cx="2225816" cy="1107996"/>
            <a:chOff x="6210996" y="1433695"/>
            <a:chExt cx="1623343" cy="788254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CA8A578-8C7C-4BF8-8E21-07514C0D558F}"/>
                </a:ext>
              </a:extLst>
            </p:cNvPr>
            <p:cNvSpPr txBox="1"/>
            <p:nvPr/>
          </p:nvSpPr>
          <p:spPr>
            <a:xfrm>
              <a:off x="6211000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1356CAC-61B2-4122-911A-F85AFCCF8B00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51">
            <a:extLst>
              <a:ext uri="{FF2B5EF4-FFF2-40B4-BE49-F238E27FC236}">
                <a16:creationId xmlns:a16="http://schemas.microsoft.com/office/drawing/2014/main" id="{ADCB70D9-14C8-45FB-A4A0-AA7A07839D7F}"/>
              </a:ext>
            </a:extLst>
          </p:cNvPr>
          <p:cNvGrpSpPr/>
          <p:nvPr/>
        </p:nvGrpSpPr>
        <p:grpSpPr>
          <a:xfrm>
            <a:off x="3460562" y="5192666"/>
            <a:ext cx="2225816" cy="1107996"/>
            <a:chOff x="6210996" y="1433695"/>
            <a:chExt cx="1623341" cy="788254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F529F43-C67F-4B7C-9097-65821E533850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6B69CB7-2F22-4075-9EF5-CAED43DAC76A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2ABFC1D-C94A-4B73-96ED-6237990E7B43}"/>
              </a:ext>
            </a:extLst>
          </p:cNvPr>
          <p:cNvSpPr txBox="1"/>
          <p:nvPr/>
        </p:nvSpPr>
        <p:spPr>
          <a:xfrm>
            <a:off x="9645021" y="3505928"/>
            <a:ext cx="16561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Get a modern </a:t>
            </a:r>
            <a:r>
              <a:rPr lang="en-US" altLang="ko-KR" sz="1200" b="1" dirty="0">
                <a:solidFill>
                  <a:schemeClr val="accent3"/>
                </a:solidFill>
                <a:cs typeface="Arial" pitchFamily="34" charset="0"/>
              </a:rPr>
              <a:t>PowerPoint  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Presentation that is beautifully designed. 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1DF8F0B-C0B4-4F4D-B0A5-CD4820A891DC}"/>
              </a:ext>
            </a:extLst>
          </p:cNvPr>
          <p:cNvGrpSpPr/>
          <p:nvPr/>
        </p:nvGrpSpPr>
        <p:grpSpPr>
          <a:xfrm>
            <a:off x="1371791" y="492384"/>
            <a:ext cx="3769403" cy="2431365"/>
            <a:chOff x="7031440" y="637238"/>
            <a:chExt cx="3769403" cy="2431365"/>
          </a:xfrm>
        </p:grpSpPr>
        <p:grpSp>
          <p:nvGrpSpPr>
            <p:cNvPr id="76" name="Group 54">
              <a:extLst>
                <a:ext uri="{FF2B5EF4-FFF2-40B4-BE49-F238E27FC236}">
                  <a16:creationId xmlns:a16="http://schemas.microsoft.com/office/drawing/2014/main" id="{F229B819-65BF-422C-8547-CD4A8D216F07}"/>
                </a:ext>
              </a:extLst>
            </p:cNvPr>
            <p:cNvGrpSpPr/>
            <p:nvPr/>
          </p:nvGrpSpPr>
          <p:grpSpPr>
            <a:xfrm rot="10800000">
              <a:off x="7031440" y="637238"/>
              <a:ext cx="443484" cy="391162"/>
              <a:chOff x="6754665" y="1956547"/>
              <a:chExt cx="672192" cy="592888"/>
            </a:xfrm>
            <a:solidFill>
              <a:srgbClr val="FAB117"/>
            </a:solidFill>
          </p:grpSpPr>
          <p:sp>
            <p:nvSpPr>
              <p:cNvPr id="84" name="Block Arc 28">
                <a:extLst>
                  <a:ext uri="{FF2B5EF4-FFF2-40B4-BE49-F238E27FC236}">
                    <a16:creationId xmlns:a16="http://schemas.microsoft.com/office/drawing/2014/main" id="{B5504785-A3FC-432C-915B-174FD47EF3A3}"/>
                  </a:ext>
                </a:extLst>
              </p:cNvPr>
              <p:cNvSpPr/>
              <p:nvPr userDrawn="1"/>
            </p:nvSpPr>
            <p:spPr>
              <a:xfrm rot="5400000" flipH="1">
                <a:off x="6987271" y="2109846"/>
                <a:ext cx="592886" cy="286287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Block Arc 28">
                <a:extLst>
                  <a:ext uri="{FF2B5EF4-FFF2-40B4-BE49-F238E27FC236}">
                    <a16:creationId xmlns:a16="http://schemas.microsoft.com/office/drawing/2014/main" id="{ECEEB254-7034-47BD-A89B-1A489ACFE6B7}"/>
                  </a:ext>
                </a:extLst>
              </p:cNvPr>
              <p:cNvSpPr/>
              <p:nvPr userDrawn="1"/>
            </p:nvSpPr>
            <p:spPr>
              <a:xfrm rot="5400000" flipH="1">
                <a:off x="6601365" y="2109848"/>
                <a:ext cx="592887" cy="286288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7" name="Group 57">
              <a:extLst>
                <a:ext uri="{FF2B5EF4-FFF2-40B4-BE49-F238E27FC236}">
                  <a16:creationId xmlns:a16="http://schemas.microsoft.com/office/drawing/2014/main" id="{77FB3224-AC3F-4323-85F1-7CD9938F15D7}"/>
                </a:ext>
              </a:extLst>
            </p:cNvPr>
            <p:cNvGrpSpPr/>
            <p:nvPr/>
          </p:nvGrpSpPr>
          <p:grpSpPr>
            <a:xfrm>
              <a:off x="10357363" y="2677439"/>
              <a:ext cx="443480" cy="391164"/>
              <a:chOff x="7144066" y="1956544"/>
              <a:chExt cx="672182" cy="592888"/>
            </a:xfrm>
            <a:solidFill>
              <a:srgbClr val="FAB117"/>
            </a:solidFill>
          </p:grpSpPr>
          <p:sp>
            <p:nvSpPr>
              <p:cNvPr id="82" name="Block Arc 28">
                <a:extLst>
                  <a:ext uri="{FF2B5EF4-FFF2-40B4-BE49-F238E27FC236}">
                    <a16:creationId xmlns:a16="http://schemas.microsoft.com/office/drawing/2014/main" id="{38D03F21-0CEE-4CE1-97BE-F7D0182D84A0}"/>
                  </a:ext>
                </a:extLst>
              </p:cNvPr>
              <p:cNvSpPr/>
              <p:nvPr userDrawn="1"/>
            </p:nvSpPr>
            <p:spPr>
              <a:xfrm rot="5400000" flipH="1">
                <a:off x="7376661" y="2109845"/>
                <a:ext cx="592888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Block Arc 28">
                <a:extLst>
                  <a:ext uri="{FF2B5EF4-FFF2-40B4-BE49-F238E27FC236}">
                    <a16:creationId xmlns:a16="http://schemas.microsoft.com/office/drawing/2014/main" id="{1C2FBDCD-92A6-49C4-98E7-2A6E3F72B605}"/>
                  </a:ext>
                </a:extLst>
              </p:cNvPr>
              <p:cNvSpPr/>
              <p:nvPr userDrawn="1"/>
            </p:nvSpPr>
            <p:spPr>
              <a:xfrm rot="5400000" flipH="1">
                <a:off x="6990766" y="2109845"/>
                <a:ext cx="592885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2955296-89B2-4AF6-B5BD-9430FA6E937D}"/>
                </a:ext>
              </a:extLst>
            </p:cNvPr>
            <p:cNvSpPr txBox="1"/>
            <p:nvPr/>
          </p:nvSpPr>
          <p:spPr>
            <a:xfrm flipH="1">
              <a:off x="7460270" y="987750"/>
              <a:ext cx="3039113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Portfolio</a:t>
              </a:r>
            </a:p>
            <a:p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Presentation Designed</a:t>
              </a:r>
            </a:p>
          </p:txBody>
        </p:sp>
        <p:grpSp>
          <p:nvGrpSpPr>
            <p:cNvPr id="79" name="Group 59">
              <a:extLst>
                <a:ext uri="{FF2B5EF4-FFF2-40B4-BE49-F238E27FC236}">
                  <a16:creationId xmlns:a16="http://schemas.microsoft.com/office/drawing/2014/main" id="{B09B3427-18EE-47B6-877A-0D272041F5B6}"/>
                </a:ext>
              </a:extLst>
            </p:cNvPr>
            <p:cNvGrpSpPr/>
            <p:nvPr/>
          </p:nvGrpSpPr>
          <p:grpSpPr>
            <a:xfrm>
              <a:off x="7258462" y="838424"/>
              <a:ext cx="3315986" cy="2052979"/>
              <a:chOff x="539792" y="602203"/>
              <a:chExt cx="2472316" cy="1530650"/>
            </a:xfrm>
          </p:grpSpPr>
          <p:sp>
            <p:nvSpPr>
              <p:cNvPr id="80" name="Freeform 60">
                <a:extLst>
                  <a:ext uri="{FF2B5EF4-FFF2-40B4-BE49-F238E27FC236}">
                    <a16:creationId xmlns:a16="http://schemas.microsoft.com/office/drawing/2014/main" id="{34C3FE56-23C4-43E8-A316-4CD3D894ADF4}"/>
                  </a:ext>
                </a:extLst>
              </p:cNvPr>
              <p:cNvSpPr/>
              <p:nvPr/>
            </p:nvSpPr>
            <p:spPr>
              <a:xfrm>
                <a:off x="852108" y="60220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1" name="Freeform 61">
                <a:extLst>
                  <a:ext uri="{FF2B5EF4-FFF2-40B4-BE49-F238E27FC236}">
                    <a16:creationId xmlns:a16="http://schemas.microsoft.com/office/drawing/2014/main" id="{1088F537-506C-428B-BC22-AA26513D267B}"/>
                  </a:ext>
                </a:extLst>
              </p:cNvPr>
              <p:cNvSpPr/>
              <p:nvPr/>
            </p:nvSpPr>
            <p:spPr>
              <a:xfrm rot="10800000">
                <a:off x="539792" y="90885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0" name="Freeform 18">
            <a:extLst>
              <a:ext uri="{FF2B5EF4-FFF2-40B4-BE49-F238E27FC236}">
                <a16:creationId xmlns:a16="http://schemas.microsoft.com/office/drawing/2014/main" id="{3B924555-D45C-4654-94E5-03E6073246DE}"/>
              </a:ext>
            </a:extLst>
          </p:cNvPr>
          <p:cNvSpPr/>
          <p:nvPr/>
        </p:nvSpPr>
        <p:spPr>
          <a:xfrm>
            <a:off x="10208550" y="2862627"/>
            <a:ext cx="529125" cy="427043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97057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38A40A-2839-439A-9730-C92F06A230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9258738"/>
              </p:ext>
            </p:extLst>
          </p:nvPr>
        </p:nvGraphicFramePr>
        <p:xfrm>
          <a:off x="818581" y="1959322"/>
          <a:ext cx="10189030" cy="40658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506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33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00584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01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02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03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04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05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F45388BC-0C81-4DCE-86FA-724B1594D4EF}"/>
              </a:ext>
            </a:extLst>
          </p:cNvPr>
          <p:cNvGrpSpPr/>
          <p:nvPr/>
        </p:nvGrpSpPr>
        <p:grpSpPr>
          <a:xfrm>
            <a:off x="4174534" y="2013411"/>
            <a:ext cx="936104" cy="576064"/>
            <a:chOff x="1475656" y="1059343"/>
            <a:chExt cx="936104" cy="576064"/>
          </a:xfrm>
        </p:grpSpPr>
        <p:sp>
          <p:nvSpPr>
            <p:cNvPr id="5" name="Rounded Rectangle 49">
              <a:extLst>
                <a:ext uri="{FF2B5EF4-FFF2-40B4-BE49-F238E27FC236}">
                  <a16:creationId xmlns:a16="http://schemas.microsoft.com/office/drawing/2014/main" id="{E2B4EDF9-8731-4EB8-8AA6-38B4808AAD9A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6" name="Rounded Rectangle 54">
              <a:extLst>
                <a:ext uri="{FF2B5EF4-FFF2-40B4-BE49-F238E27FC236}">
                  <a16:creationId xmlns:a16="http://schemas.microsoft.com/office/drawing/2014/main" id="{E3BDA100-508D-48E8-AB20-E8279945D5DD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1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885763-3707-45BB-87E5-CF1A73DA3D76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45%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267DD8D-6B04-4406-931D-8E9F32DD2C35}"/>
              </a:ext>
            </a:extLst>
          </p:cNvPr>
          <p:cNvGrpSpPr/>
          <p:nvPr/>
        </p:nvGrpSpPr>
        <p:grpSpPr>
          <a:xfrm>
            <a:off x="6116968" y="2013411"/>
            <a:ext cx="936104" cy="576064"/>
            <a:chOff x="1475656" y="1059343"/>
            <a:chExt cx="936104" cy="576064"/>
          </a:xfrm>
        </p:grpSpPr>
        <p:sp>
          <p:nvSpPr>
            <p:cNvPr id="9" name="Rounded Rectangle 56">
              <a:extLst>
                <a:ext uri="{FF2B5EF4-FFF2-40B4-BE49-F238E27FC236}">
                  <a16:creationId xmlns:a16="http://schemas.microsoft.com/office/drawing/2014/main" id="{FAC36CE3-794C-404D-8AE3-CC09D54AE533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0" name="Rounded Rectangle 57">
              <a:extLst>
                <a:ext uri="{FF2B5EF4-FFF2-40B4-BE49-F238E27FC236}">
                  <a16:creationId xmlns:a16="http://schemas.microsoft.com/office/drawing/2014/main" id="{1F121C63-42FE-4126-8E03-EE9E7DDD85E5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2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F3B4C75-9543-4F7D-93BC-4ADB58E8B3AA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60%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B3D8F72-8EB7-4475-B802-3DA37D66C92B}"/>
              </a:ext>
            </a:extLst>
          </p:cNvPr>
          <p:cNvGrpSpPr/>
          <p:nvPr/>
        </p:nvGrpSpPr>
        <p:grpSpPr>
          <a:xfrm>
            <a:off x="8059402" y="2013411"/>
            <a:ext cx="936104" cy="576064"/>
            <a:chOff x="1475656" y="1059343"/>
            <a:chExt cx="936104" cy="576064"/>
          </a:xfrm>
        </p:grpSpPr>
        <p:sp>
          <p:nvSpPr>
            <p:cNvPr id="13" name="Rounded Rectangle 60">
              <a:extLst>
                <a:ext uri="{FF2B5EF4-FFF2-40B4-BE49-F238E27FC236}">
                  <a16:creationId xmlns:a16="http://schemas.microsoft.com/office/drawing/2014/main" id="{BC223575-F0C8-42A7-B6E5-AA05D21AD773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4" name="Rounded Rectangle 61">
              <a:extLst>
                <a:ext uri="{FF2B5EF4-FFF2-40B4-BE49-F238E27FC236}">
                  <a16:creationId xmlns:a16="http://schemas.microsoft.com/office/drawing/2014/main" id="{F6E7D1C1-DBCB-44FB-BD4D-17D0FE462E59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3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ABC208-6990-42F5-A34F-164664FEBF76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80%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D86C322-D9B9-4FB6-AE0D-66C591EA4C0E}"/>
              </a:ext>
            </a:extLst>
          </p:cNvPr>
          <p:cNvGrpSpPr/>
          <p:nvPr/>
        </p:nvGrpSpPr>
        <p:grpSpPr>
          <a:xfrm>
            <a:off x="10001835" y="2013411"/>
            <a:ext cx="936104" cy="576064"/>
            <a:chOff x="1475656" y="1059343"/>
            <a:chExt cx="936104" cy="576064"/>
          </a:xfrm>
        </p:grpSpPr>
        <p:sp>
          <p:nvSpPr>
            <p:cNvPr id="17" name="Rounded Rectangle 64">
              <a:extLst>
                <a:ext uri="{FF2B5EF4-FFF2-40B4-BE49-F238E27FC236}">
                  <a16:creationId xmlns:a16="http://schemas.microsoft.com/office/drawing/2014/main" id="{B3851488-8FE5-44C7-AFE6-6102B670565A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8" name="Rounded Rectangle 65">
              <a:extLst>
                <a:ext uri="{FF2B5EF4-FFF2-40B4-BE49-F238E27FC236}">
                  <a16:creationId xmlns:a16="http://schemas.microsoft.com/office/drawing/2014/main" id="{E174DF5F-4919-48E9-8691-35371A209F61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4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02B4DD5-EDFB-45A0-B033-8FC42EF0C557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75%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Isosceles Triangle 51">
            <a:extLst>
              <a:ext uri="{FF2B5EF4-FFF2-40B4-BE49-F238E27FC236}">
                <a16:creationId xmlns:a16="http://schemas.microsoft.com/office/drawing/2014/main" id="{2FE58889-1C3A-4C32-8C01-AC10EF6139CC}"/>
              </a:ext>
            </a:extLst>
          </p:cNvPr>
          <p:cNvSpPr/>
          <p:nvPr/>
        </p:nvSpPr>
        <p:spPr>
          <a:xfrm>
            <a:off x="3499077" y="3155465"/>
            <a:ext cx="298127" cy="218618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1" name="Parallelogram 15">
            <a:extLst>
              <a:ext uri="{FF2B5EF4-FFF2-40B4-BE49-F238E27FC236}">
                <a16:creationId xmlns:a16="http://schemas.microsoft.com/office/drawing/2014/main" id="{3DC6F327-B3EE-460F-9871-52B788AFF8E3}"/>
              </a:ext>
            </a:extLst>
          </p:cNvPr>
          <p:cNvSpPr/>
          <p:nvPr/>
        </p:nvSpPr>
        <p:spPr>
          <a:xfrm flipH="1">
            <a:off x="5461156" y="4940051"/>
            <a:ext cx="323840" cy="323840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2" name="Rectangle 30">
            <a:extLst>
              <a:ext uri="{FF2B5EF4-FFF2-40B4-BE49-F238E27FC236}">
                <a16:creationId xmlns:a16="http://schemas.microsoft.com/office/drawing/2014/main" id="{9FDBFBCA-0983-41B1-B21F-FB1F970F944D}"/>
              </a:ext>
            </a:extLst>
          </p:cNvPr>
          <p:cNvSpPr/>
          <p:nvPr/>
        </p:nvSpPr>
        <p:spPr>
          <a:xfrm>
            <a:off x="5481100" y="5590125"/>
            <a:ext cx="283954" cy="283124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Rectangle 7">
            <a:extLst>
              <a:ext uri="{FF2B5EF4-FFF2-40B4-BE49-F238E27FC236}">
                <a16:creationId xmlns:a16="http://schemas.microsoft.com/office/drawing/2014/main" id="{1D754574-0C76-46DD-BEBB-555DE8F69B95}"/>
              </a:ext>
            </a:extLst>
          </p:cNvPr>
          <p:cNvSpPr/>
          <p:nvPr/>
        </p:nvSpPr>
        <p:spPr>
          <a:xfrm>
            <a:off x="3504001" y="3711479"/>
            <a:ext cx="288279" cy="28827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ounded Rectangle 10">
            <a:extLst>
              <a:ext uri="{FF2B5EF4-FFF2-40B4-BE49-F238E27FC236}">
                <a16:creationId xmlns:a16="http://schemas.microsoft.com/office/drawing/2014/main" id="{DA583AF3-B296-44A3-A772-D89DA9D00EB5}"/>
              </a:ext>
            </a:extLst>
          </p:cNvPr>
          <p:cNvSpPr/>
          <p:nvPr/>
        </p:nvSpPr>
        <p:spPr>
          <a:xfrm>
            <a:off x="5509320" y="3748453"/>
            <a:ext cx="227515" cy="301090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ed Rectangle 32">
            <a:extLst>
              <a:ext uri="{FF2B5EF4-FFF2-40B4-BE49-F238E27FC236}">
                <a16:creationId xmlns:a16="http://schemas.microsoft.com/office/drawing/2014/main" id="{692F2330-B5E7-4EF3-A368-86A682C86046}"/>
              </a:ext>
            </a:extLst>
          </p:cNvPr>
          <p:cNvSpPr/>
          <p:nvPr/>
        </p:nvSpPr>
        <p:spPr>
          <a:xfrm>
            <a:off x="3503734" y="4950625"/>
            <a:ext cx="288813" cy="28881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Rounded Rectangle 6">
            <a:extLst>
              <a:ext uri="{FF2B5EF4-FFF2-40B4-BE49-F238E27FC236}">
                <a16:creationId xmlns:a16="http://schemas.microsoft.com/office/drawing/2014/main" id="{A5CE7667-15B1-4F49-B3E2-959F061ADB46}"/>
              </a:ext>
            </a:extLst>
          </p:cNvPr>
          <p:cNvSpPr/>
          <p:nvPr/>
        </p:nvSpPr>
        <p:spPr>
          <a:xfrm>
            <a:off x="5468215" y="3107327"/>
            <a:ext cx="309725" cy="314894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E1343CB0-4B7D-46ED-B791-103F27DFB8B5}"/>
              </a:ext>
            </a:extLst>
          </p:cNvPr>
          <p:cNvSpPr/>
          <p:nvPr/>
        </p:nvSpPr>
        <p:spPr>
          <a:xfrm rot="2700000">
            <a:off x="5504056" y="4281415"/>
            <a:ext cx="238042" cy="42676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43820D40-DC06-4E5A-B08A-B55EF0A4D898}"/>
              </a:ext>
            </a:extLst>
          </p:cNvPr>
          <p:cNvSpPr/>
          <p:nvPr/>
        </p:nvSpPr>
        <p:spPr>
          <a:xfrm>
            <a:off x="3500677" y="4337154"/>
            <a:ext cx="294924" cy="27607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Frame 17">
            <a:extLst>
              <a:ext uri="{FF2B5EF4-FFF2-40B4-BE49-F238E27FC236}">
                <a16:creationId xmlns:a16="http://schemas.microsoft.com/office/drawing/2014/main" id="{CCBBB110-9D00-4EF2-B26E-FCBF70D0C8B7}"/>
              </a:ext>
            </a:extLst>
          </p:cNvPr>
          <p:cNvSpPr/>
          <p:nvPr/>
        </p:nvSpPr>
        <p:spPr>
          <a:xfrm>
            <a:off x="3493285" y="5576833"/>
            <a:ext cx="309711" cy="30971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27B5BBAB-6FA6-45A0-B740-DD01B26CF789}"/>
              </a:ext>
            </a:extLst>
          </p:cNvPr>
          <p:cNvSpPr/>
          <p:nvPr/>
        </p:nvSpPr>
        <p:spPr>
          <a:xfrm flipH="1">
            <a:off x="7363491" y="3724980"/>
            <a:ext cx="350620" cy="289240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Teardrop 1">
            <a:extLst>
              <a:ext uri="{FF2B5EF4-FFF2-40B4-BE49-F238E27FC236}">
                <a16:creationId xmlns:a16="http://schemas.microsoft.com/office/drawing/2014/main" id="{B5FC0FF8-943B-4FE9-B239-0DD105E24AC4}"/>
              </a:ext>
            </a:extLst>
          </p:cNvPr>
          <p:cNvSpPr/>
          <p:nvPr/>
        </p:nvSpPr>
        <p:spPr>
          <a:xfrm rot="18805991">
            <a:off x="7370124" y="3097857"/>
            <a:ext cx="337354" cy="333834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Isosceles Triangle 8">
            <a:extLst>
              <a:ext uri="{FF2B5EF4-FFF2-40B4-BE49-F238E27FC236}">
                <a16:creationId xmlns:a16="http://schemas.microsoft.com/office/drawing/2014/main" id="{A6692453-957D-4FC0-9F86-35A6D9EE1822}"/>
              </a:ext>
            </a:extLst>
          </p:cNvPr>
          <p:cNvSpPr/>
          <p:nvPr/>
        </p:nvSpPr>
        <p:spPr>
          <a:xfrm rot="16200000">
            <a:off x="9347655" y="5565261"/>
            <a:ext cx="279179" cy="332855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11">
            <a:extLst>
              <a:ext uri="{FF2B5EF4-FFF2-40B4-BE49-F238E27FC236}">
                <a16:creationId xmlns:a16="http://schemas.microsoft.com/office/drawing/2014/main" id="{8699FCC6-499B-47E7-83F7-6095BBE96DD9}"/>
              </a:ext>
            </a:extLst>
          </p:cNvPr>
          <p:cNvSpPr>
            <a:spLocks noChangeAspect="1"/>
          </p:cNvSpPr>
          <p:nvPr/>
        </p:nvSpPr>
        <p:spPr>
          <a:xfrm rot="9900000">
            <a:off x="9310002" y="3722656"/>
            <a:ext cx="354485" cy="301067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39">
            <a:extLst>
              <a:ext uri="{FF2B5EF4-FFF2-40B4-BE49-F238E27FC236}">
                <a16:creationId xmlns:a16="http://schemas.microsoft.com/office/drawing/2014/main" id="{468E5BDC-75F8-4827-8C7A-D094F4051B97}"/>
              </a:ext>
            </a:extLst>
          </p:cNvPr>
          <p:cNvSpPr/>
          <p:nvPr/>
        </p:nvSpPr>
        <p:spPr>
          <a:xfrm>
            <a:off x="7357920" y="5550806"/>
            <a:ext cx="361765" cy="36176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Rectangle 36">
            <a:extLst>
              <a:ext uri="{FF2B5EF4-FFF2-40B4-BE49-F238E27FC236}">
                <a16:creationId xmlns:a16="http://schemas.microsoft.com/office/drawing/2014/main" id="{C1EA53A5-A252-4B5F-947F-378260E6AF75}"/>
              </a:ext>
            </a:extLst>
          </p:cNvPr>
          <p:cNvSpPr/>
          <p:nvPr/>
        </p:nvSpPr>
        <p:spPr>
          <a:xfrm>
            <a:off x="7375292" y="4305751"/>
            <a:ext cx="327021" cy="2733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6DC595C6-FCDB-4DAC-B431-3B4CEFC035EE}"/>
              </a:ext>
            </a:extLst>
          </p:cNvPr>
          <p:cNvSpPr/>
          <p:nvPr/>
        </p:nvSpPr>
        <p:spPr>
          <a:xfrm>
            <a:off x="9332202" y="3145682"/>
            <a:ext cx="310082" cy="238185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Chord 15">
            <a:extLst>
              <a:ext uri="{FF2B5EF4-FFF2-40B4-BE49-F238E27FC236}">
                <a16:creationId xmlns:a16="http://schemas.microsoft.com/office/drawing/2014/main" id="{7DBD2974-8FCC-4415-AFAA-CDEB15B9DCA5}"/>
              </a:ext>
            </a:extLst>
          </p:cNvPr>
          <p:cNvSpPr/>
          <p:nvPr/>
        </p:nvSpPr>
        <p:spPr>
          <a:xfrm>
            <a:off x="7449676" y="4870643"/>
            <a:ext cx="178250" cy="388632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ectangle 16">
            <a:extLst>
              <a:ext uri="{FF2B5EF4-FFF2-40B4-BE49-F238E27FC236}">
                <a16:creationId xmlns:a16="http://schemas.microsoft.com/office/drawing/2014/main" id="{0B063E21-29BF-4BAC-B846-22E006FED92A}"/>
              </a:ext>
            </a:extLst>
          </p:cNvPr>
          <p:cNvSpPr/>
          <p:nvPr/>
        </p:nvSpPr>
        <p:spPr>
          <a:xfrm>
            <a:off x="9310844" y="5021445"/>
            <a:ext cx="352801" cy="231866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Oval 21">
            <a:extLst>
              <a:ext uri="{FF2B5EF4-FFF2-40B4-BE49-F238E27FC236}">
                <a16:creationId xmlns:a16="http://schemas.microsoft.com/office/drawing/2014/main" id="{34A16505-17B6-40F0-8AA7-774B56D3AE48}"/>
              </a:ext>
            </a:extLst>
          </p:cNvPr>
          <p:cNvSpPr>
            <a:spLocks noChangeAspect="1"/>
          </p:cNvSpPr>
          <p:nvPr/>
        </p:nvSpPr>
        <p:spPr>
          <a:xfrm>
            <a:off x="9328496" y="4362512"/>
            <a:ext cx="317494" cy="32014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E28688C-C5E3-468B-B64D-825C10A923C7}"/>
              </a:ext>
            </a:extLst>
          </p:cNvPr>
          <p:cNvGrpSpPr/>
          <p:nvPr/>
        </p:nvGrpSpPr>
        <p:grpSpPr>
          <a:xfrm>
            <a:off x="6867738" y="1778672"/>
            <a:ext cx="4305686" cy="4286637"/>
            <a:chOff x="4583464" y="1539036"/>
            <a:chExt cx="3595720" cy="357981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F2AF066-6BA1-4AAE-896B-8215E858677E}"/>
                </a:ext>
              </a:extLst>
            </p:cNvPr>
            <p:cNvSpPr/>
            <p:nvPr/>
          </p:nvSpPr>
          <p:spPr>
            <a:xfrm>
              <a:off x="6138174" y="1539036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07F9E0E-6385-4339-A87C-597316CED448}"/>
                </a:ext>
              </a:extLst>
            </p:cNvPr>
            <p:cNvGrpSpPr/>
            <p:nvPr/>
          </p:nvGrpSpPr>
          <p:grpSpPr>
            <a:xfrm>
              <a:off x="5634118" y="2564904"/>
              <a:ext cx="1512168" cy="1512168"/>
              <a:chOff x="5634118" y="2834934"/>
              <a:chExt cx="1512168" cy="1512168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8FA71486-1034-4AA7-9A1C-D2F6F9C29421}"/>
                  </a:ext>
                </a:extLst>
              </p:cNvPr>
              <p:cNvSpPr/>
              <p:nvPr/>
            </p:nvSpPr>
            <p:spPr>
              <a:xfrm>
                <a:off x="5724128" y="2924944"/>
                <a:ext cx="1332148" cy="1332148"/>
              </a:xfrm>
              <a:prstGeom prst="ellipse">
                <a:avLst/>
              </a:prstGeom>
              <a:solidFill>
                <a:schemeClr val="bg1"/>
              </a:solidFill>
              <a:ln w="12700">
                <a:noFill/>
              </a:ln>
              <a:effectLst>
                <a:glow rad="76200">
                  <a:schemeClr val="bg1">
                    <a:alpha val="13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2A3EF48D-D528-46FA-8AA8-4AE760AA1FE3}"/>
                  </a:ext>
                </a:extLst>
              </p:cNvPr>
              <p:cNvSpPr/>
              <p:nvPr/>
            </p:nvSpPr>
            <p:spPr>
              <a:xfrm>
                <a:off x="5634118" y="2834934"/>
                <a:ext cx="1512168" cy="1512168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F43AF44-9970-4C7F-9D08-8AF07908F1EF}"/>
                </a:ext>
              </a:extLst>
            </p:cNvPr>
            <p:cNvSpPr/>
            <p:nvPr/>
          </p:nvSpPr>
          <p:spPr>
            <a:xfrm>
              <a:off x="6138174" y="4614792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5E3ED27-5036-46EC-8A4F-32B62A2053AA}"/>
                </a:ext>
              </a:extLst>
            </p:cNvPr>
            <p:cNvSpPr/>
            <p:nvPr/>
          </p:nvSpPr>
          <p:spPr>
            <a:xfrm>
              <a:off x="5086533" y="198884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2077958-BEC1-43AF-9E65-2F240D0C9797}"/>
                </a:ext>
              </a:extLst>
            </p:cNvPr>
            <p:cNvSpPr/>
            <p:nvPr/>
          </p:nvSpPr>
          <p:spPr>
            <a:xfrm>
              <a:off x="7227551" y="4119614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B83AF60-7AE7-46E3-9322-F6D26A30CF91}"/>
                </a:ext>
              </a:extLst>
            </p:cNvPr>
            <p:cNvSpPr/>
            <p:nvPr/>
          </p:nvSpPr>
          <p:spPr>
            <a:xfrm>
              <a:off x="7675128" y="306896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B8EE0C7-D0A5-481A-9BC2-C115AA00A18E}"/>
                </a:ext>
              </a:extLst>
            </p:cNvPr>
            <p:cNvSpPr/>
            <p:nvPr/>
          </p:nvSpPr>
          <p:spPr>
            <a:xfrm>
              <a:off x="4583464" y="306896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A3929B-0DBD-498A-A164-02EF6DB44E57}"/>
                </a:ext>
              </a:extLst>
            </p:cNvPr>
            <p:cNvSpPr/>
            <p:nvPr/>
          </p:nvSpPr>
          <p:spPr>
            <a:xfrm>
              <a:off x="7308304" y="2043092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385467A-B71A-41B3-9009-2EF00E81D4B3}"/>
                </a:ext>
              </a:extLst>
            </p:cNvPr>
            <p:cNvSpPr/>
            <p:nvPr/>
          </p:nvSpPr>
          <p:spPr>
            <a:xfrm>
              <a:off x="5059910" y="4221088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A83C801-C093-4725-A8C3-3033B65C1856}"/>
                </a:ext>
              </a:extLst>
            </p:cNvPr>
            <p:cNvCxnSpPr>
              <a:stCxn id="7" idx="5"/>
              <a:endCxn id="23" idx="1"/>
            </p:cNvCxnSpPr>
            <p:nvPr/>
          </p:nvCxnSpPr>
          <p:spPr>
            <a:xfrm>
              <a:off x="5516772" y="2419079"/>
              <a:ext cx="338798" cy="36727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33F0096-164B-4FE4-9B62-FEFEF8E15A07}"/>
                </a:ext>
              </a:extLst>
            </p:cNvPr>
            <p:cNvCxnSpPr>
              <a:stCxn id="10" idx="6"/>
              <a:endCxn id="23" idx="2"/>
            </p:cNvCxnSpPr>
            <p:nvPr/>
          </p:nvCxnSpPr>
          <p:spPr>
            <a:xfrm>
              <a:off x="5087520" y="3320988"/>
              <a:ext cx="546598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EA8E07C-A565-4FB8-8276-268ECAA4E56C}"/>
                </a:ext>
              </a:extLst>
            </p:cNvPr>
            <p:cNvCxnSpPr>
              <a:stCxn id="12" idx="7"/>
              <a:endCxn id="23" idx="3"/>
            </p:cNvCxnSpPr>
            <p:nvPr/>
          </p:nvCxnSpPr>
          <p:spPr>
            <a:xfrm flipV="1">
              <a:off x="5490149" y="3855620"/>
              <a:ext cx="365421" cy="439285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A147A77-2F92-4C01-B2A0-EDE6A4F563CA}"/>
                </a:ext>
              </a:extLst>
            </p:cNvPr>
            <p:cNvCxnSpPr>
              <a:stCxn id="6" idx="0"/>
              <a:endCxn id="23" idx="4"/>
            </p:cNvCxnSpPr>
            <p:nvPr/>
          </p:nvCxnSpPr>
          <p:spPr>
            <a:xfrm flipV="1">
              <a:off x="6390202" y="4077072"/>
              <a:ext cx="0" cy="53772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C170300-68D7-4E81-90B1-4E2FC1C5EB90}"/>
                </a:ext>
              </a:extLst>
            </p:cNvPr>
            <p:cNvCxnSpPr>
              <a:stCxn id="8" idx="1"/>
              <a:endCxn id="23" idx="5"/>
            </p:cNvCxnSpPr>
            <p:nvPr/>
          </p:nvCxnSpPr>
          <p:spPr>
            <a:xfrm flipH="1" flipV="1">
              <a:off x="6924834" y="3855620"/>
              <a:ext cx="376534" cy="337811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DB0E69C-6DF6-4E73-933C-D89861CBE56B}"/>
                </a:ext>
              </a:extLst>
            </p:cNvPr>
            <p:cNvCxnSpPr>
              <a:stCxn id="9" idx="2"/>
              <a:endCxn id="23" idx="6"/>
            </p:cNvCxnSpPr>
            <p:nvPr/>
          </p:nvCxnSpPr>
          <p:spPr>
            <a:xfrm flipH="1">
              <a:off x="7146286" y="3320988"/>
              <a:ext cx="528842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73F46BF-8197-4235-BA24-688F91FCA244}"/>
                </a:ext>
              </a:extLst>
            </p:cNvPr>
            <p:cNvCxnSpPr>
              <a:stCxn id="11" idx="3"/>
              <a:endCxn id="23" idx="7"/>
            </p:cNvCxnSpPr>
            <p:nvPr/>
          </p:nvCxnSpPr>
          <p:spPr>
            <a:xfrm flipH="1">
              <a:off x="6924834" y="2473331"/>
              <a:ext cx="457287" cy="313025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6576B86-A9B5-4EB1-9488-6C9956DF19A5}"/>
                </a:ext>
              </a:extLst>
            </p:cNvPr>
            <p:cNvCxnSpPr>
              <a:stCxn id="4" idx="4"/>
              <a:endCxn id="23" idx="0"/>
            </p:cNvCxnSpPr>
            <p:nvPr/>
          </p:nvCxnSpPr>
          <p:spPr>
            <a:xfrm>
              <a:off x="6390202" y="2043092"/>
              <a:ext cx="0" cy="521812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35">
              <a:extLst>
                <a:ext uri="{FF2B5EF4-FFF2-40B4-BE49-F238E27FC236}">
                  <a16:creationId xmlns:a16="http://schemas.microsoft.com/office/drawing/2014/main" id="{A6AA3258-320A-4D5C-9367-775B9A5B8E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07129" y="2453519"/>
              <a:ext cx="338798" cy="36727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2AA06EB-DDD4-4878-89FB-F736C04266F8}"/>
              </a:ext>
            </a:extLst>
          </p:cNvPr>
          <p:cNvSpPr txBox="1"/>
          <p:nvPr/>
        </p:nvSpPr>
        <p:spPr>
          <a:xfrm>
            <a:off x="1679496" y="1993787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8D0BDC-77EF-42EA-85F7-80C4BD1AB900}"/>
              </a:ext>
            </a:extLst>
          </p:cNvPr>
          <p:cNvSpPr txBox="1"/>
          <p:nvPr/>
        </p:nvSpPr>
        <p:spPr>
          <a:xfrm>
            <a:off x="1679496" y="3079940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9904AFD-8D35-4D46-8C85-58330F88214A}"/>
              </a:ext>
            </a:extLst>
          </p:cNvPr>
          <p:cNvSpPr txBox="1"/>
          <p:nvPr/>
        </p:nvSpPr>
        <p:spPr>
          <a:xfrm>
            <a:off x="1679496" y="4166093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C72B31-E09B-4BD7-BC4C-77C050FFBA9F}"/>
              </a:ext>
            </a:extLst>
          </p:cNvPr>
          <p:cNvSpPr txBox="1"/>
          <p:nvPr/>
        </p:nvSpPr>
        <p:spPr>
          <a:xfrm>
            <a:off x="1679496" y="5252247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030EEB-9863-4E6A-B7AC-020D1B647D38}"/>
              </a:ext>
            </a:extLst>
          </p:cNvPr>
          <p:cNvSpPr txBox="1"/>
          <p:nvPr/>
        </p:nvSpPr>
        <p:spPr>
          <a:xfrm>
            <a:off x="8321748" y="3598824"/>
            <a:ext cx="1397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CONTENTS</a:t>
            </a:r>
          </a:p>
          <a:p>
            <a:pPr algn="ctr"/>
            <a:r>
              <a:rPr lang="en-US" altLang="ko-KR" b="1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TITLE</a:t>
            </a:r>
            <a:endParaRPr lang="ko-KR" altLang="en-US" b="1" dirty="0">
              <a:solidFill>
                <a:schemeClr val="accent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Parallelogram 15">
            <a:extLst>
              <a:ext uri="{FF2B5EF4-FFF2-40B4-BE49-F238E27FC236}">
                <a16:creationId xmlns:a16="http://schemas.microsoft.com/office/drawing/2014/main" id="{D74232D8-2AC2-4738-A833-2422BA509BAE}"/>
              </a:ext>
            </a:extLst>
          </p:cNvPr>
          <p:cNvSpPr/>
          <p:nvPr/>
        </p:nvSpPr>
        <p:spPr>
          <a:xfrm flipH="1">
            <a:off x="7046741" y="3809239"/>
            <a:ext cx="249172" cy="2491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ounded Rectangle 10">
            <a:extLst>
              <a:ext uri="{FF2B5EF4-FFF2-40B4-BE49-F238E27FC236}">
                <a16:creationId xmlns:a16="http://schemas.microsoft.com/office/drawing/2014/main" id="{6F665C59-DF67-406B-8795-2DE7E65A7078}"/>
              </a:ext>
            </a:extLst>
          </p:cNvPr>
          <p:cNvSpPr/>
          <p:nvPr/>
        </p:nvSpPr>
        <p:spPr>
          <a:xfrm>
            <a:off x="10783103" y="3795305"/>
            <a:ext cx="177060" cy="234319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14969A3-4371-4E87-9100-3FADEA525F2E}"/>
              </a:ext>
            </a:extLst>
          </p:cNvPr>
          <p:cNvSpPr/>
          <p:nvPr/>
        </p:nvSpPr>
        <p:spPr>
          <a:xfrm>
            <a:off x="8899316" y="5666393"/>
            <a:ext cx="241039" cy="24506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ectangle 16">
            <a:extLst>
              <a:ext uri="{FF2B5EF4-FFF2-40B4-BE49-F238E27FC236}">
                <a16:creationId xmlns:a16="http://schemas.microsoft.com/office/drawing/2014/main" id="{140669EB-C64D-49E4-A64A-23A61BBB784A}"/>
              </a:ext>
            </a:extLst>
          </p:cNvPr>
          <p:cNvSpPr/>
          <p:nvPr/>
        </p:nvSpPr>
        <p:spPr>
          <a:xfrm rot="2700000">
            <a:off x="7672838" y="2458365"/>
            <a:ext cx="185253" cy="33212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ounded Rectangle 5">
            <a:extLst>
              <a:ext uri="{FF2B5EF4-FFF2-40B4-BE49-F238E27FC236}">
                <a16:creationId xmlns:a16="http://schemas.microsoft.com/office/drawing/2014/main" id="{DD8FF7CB-9E5A-42CC-AE9D-57E321F60CB7}"/>
              </a:ext>
            </a:extLst>
          </p:cNvPr>
          <p:cNvSpPr/>
          <p:nvPr/>
        </p:nvSpPr>
        <p:spPr>
          <a:xfrm flipH="1">
            <a:off x="8892718" y="1972264"/>
            <a:ext cx="272865" cy="225097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Teardrop 1">
            <a:extLst>
              <a:ext uri="{FF2B5EF4-FFF2-40B4-BE49-F238E27FC236}">
                <a16:creationId xmlns:a16="http://schemas.microsoft.com/office/drawing/2014/main" id="{E6196C7A-399E-41C1-AA3B-D0A2D3F3BC74}"/>
              </a:ext>
            </a:extLst>
          </p:cNvPr>
          <p:cNvSpPr/>
          <p:nvPr/>
        </p:nvSpPr>
        <p:spPr>
          <a:xfrm rot="18805991">
            <a:off x="10191775" y="5050721"/>
            <a:ext cx="262540" cy="259801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Rectangle 36">
            <a:extLst>
              <a:ext uri="{FF2B5EF4-FFF2-40B4-BE49-F238E27FC236}">
                <a16:creationId xmlns:a16="http://schemas.microsoft.com/office/drawing/2014/main" id="{811709E0-E199-4D1C-9D79-84582E768990}"/>
              </a:ext>
            </a:extLst>
          </p:cNvPr>
          <p:cNvSpPr/>
          <p:nvPr/>
        </p:nvSpPr>
        <p:spPr>
          <a:xfrm>
            <a:off x="10290496" y="2567247"/>
            <a:ext cx="271254" cy="22674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Chord 15">
            <a:extLst>
              <a:ext uri="{FF2B5EF4-FFF2-40B4-BE49-F238E27FC236}">
                <a16:creationId xmlns:a16="http://schemas.microsoft.com/office/drawing/2014/main" id="{022A2809-4A8C-4060-B2E4-9FF7302F192D}"/>
              </a:ext>
            </a:extLst>
          </p:cNvPr>
          <p:cNvSpPr/>
          <p:nvPr/>
        </p:nvSpPr>
        <p:spPr>
          <a:xfrm>
            <a:off x="7681242" y="5125765"/>
            <a:ext cx="138720" cy="302447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4FD7E2-C7D3-46E3-9A86-C724CFA90EB2}"/>
              </a:ext>
            </a:extLst>
          </p:cNvPr>
          <p:cNvGrpSpPr/>
          <p:nvPr/>
        </p:nvGrpSpPr>
        <p:grpSpPr>
          <a:xfrm>
            <a:off x="765086" y="1921749"/>
            <a:ext cx="790407" cy="790407"/>
            <a:chOff x="5833678" y="585323"/>
            <a:chExt cx="790407" cy="790407"/>
          </a:xfrm>
        </p:grpSpPr>
        <p:sp>
          <p:nvSpPr>
            <p:cNvPr id="42" name="Arc 3">
              <a:extLst>
                <a:ext uri="{FF2B5EF4-FFF2-40B4-BE49-F238E27FC236}">
                  <a16:creationId xmlns:a16="http://schemas.microsoft.com/office/drawing/2014/main" id="{0DFEE30A-A1E2-43D6-B1E0-CC620CDFA1C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2C839803-9923-49E6-BFAE-15A526EE401B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E801583E-9D08-4CC4-886C-BD722FF6B9E1}"/>
              </a:ext>
            </a:extLst>
          </p:cNvPr>
          <p:cNvSpPr txBox="1"/>
          <p:nvPr/>
        </p:nvSpPr>
        <p:spPr>
          <a:xfrm>
            <a:off x="766090" y="208612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0DA9D27-2E3B-46A8-B6EC-98CB50DEBE79}"/>
              </a:ext>
            </a:extLst>
          </p:cNvPr>
          <p:cNvGrpSpPr/>
          <p:nvPr/>
        </p:nvGrpSpPr>
        <p:grpSpPr>
          <a:xfrm>
            <a:off x="765086" y="3007902"/>
            <a:ext cx="790407" cy="790407"/>
            <a:chOff x="5833678" y="1552456"/>
            <a:chExt cx="790407" cy="790407"/>
          </a:xfrm>
        </p:grpSpPr>
        <p:sp>
          <p:nvSpPr>
            <p:cNvPr id="46" name="Arc 3">
              <a:extLst>
                <a:ext uri="{FF2B5EF4-FFF2-40B4-BE49-F238E27FC236}">
                  <a16:creationId xmlns:a16="http://schemas.microsoft.com/office/drawing/2014/main" id="{A0632BF3-DA13-4188-8962-E5B63DE44BA8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3B5E7B5-7019-4BD9-98FC-9B93C0617517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64B2A0C4-C899-473B-AF35-E76680AEF5A5}"/>
              </a:ext>
            </a:extLst>
          </p:cNvPr>
          <p:cNvSpPr txBox="1"/>
          <p:nvPr/>
        </p:nvSpPr>
        <p:spPr>
          <a:xfrm>
            <a:off x="766090" y="3172273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6C660D0-6869-4942-8B42-E6AB8EB3C272}"/>
              </a:ext>
            </a:extLst>
          </p:cNvPr>
          <p:cNvGrpSpPr/>
          <p:nvPr/>
        </p:nvGrpSpPr>
        <p:grpSpPr>
          <a:xfrm>
            <a:off x="765086" y="4094055"/>
            <a:ext cx="790407" cy="790407"/>
            <a:chOff x="5833678" y="2519589"/>
            <a:chExt cx="790407" cy="790407"/>
          </a:xfrm>
        </p:grpSpPr>
        <p:sp>
          <p:nvSpPr>
            <p:cNvPr id="50" name="Arc 3">
              <a:extLst>
                <a:ext uri="{FF2B5EF4-FFF2-40B4-BE49-F238E27FC236}">
                  <a16:creationId xmlns:a16="http://schemas.microsoft.com/office/drawing/2014/main" id="{CE1C8B54-E934-47C7-93F6-C6CD6FBC7BC4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1FACCAB-7A52-4DAD-8CE1-4F6038C33F79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B8F69956-38F5-4BF8-A73C-5AC36BF769D4}"/>
              </a:ext>
            </a:extLst>
          </p:cNvPr>
          <p:cNvSpPr txBox="1"/>
          <p:nvPr/>
        </p:nvSpPr>
        <p:spPr>
          <a:xfrm>
            <a:off x="766090" y="4258426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7F66CAD-ED01-40E3-9DCD-E29C77DC7269}"/>
              </a:ext>
            </a:extLst>
          </p:cNvPr>
          <p:cNvGrpSpPr/>
          <p:nvPr/>
        </p:nvGrpSpPr>
        <p:grpSpPr>
          <a:xfrm>
            <a:off x="765086" y="5180209"/>
            <a:ext cx="790407" cy="790407"/>
            <a:chOff x="5833678" y="3486722"/>
            <a:chExt cx="790407" cy="790407"/>
          </a:xfrm>
        </p:grpSpPr>
        <p:sp>
          <p:nvSpPr>
            <p:cNvPr id="54" name="Arc 3">
              <a:extLst>
                <a:ext uri="{FF2B5EF4-FFF2-40B4-BE49-F238E27FC236}">
                  <a16:creationId xmlns:a16="http://schemas.microsoft.com/office/drawing/2014/main" id="{82AEC241-A3F8-49F1-8300-D694C8C49211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E7B466B3-AA12-4851-BBC4-67817A94B32C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6C5BE657-B625-48F1-B4D0-8D80A596856B}"/>
              </a:ext>
            </a:extLst>
          </p:cNvPr>
          <p:cNvSpPr txBox="1"/>
          <p:nvPr/>
        </p:nvSpPr>
        <p:spPr>
          <a:xfrm>
            <a:off x="766090" y="534458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6F0F831-E95D-4FB5-B663-CBF67170AFE7}"/>
              </a:ext>
            </a:extLst>
          </p:cNvPr>
          <p:cNvSpPr/>
          <p:nvPr/>
        </p:nvSpPr>
        <p:spPr>
          <a:xfrm>
            <a:off x="564590" y="3296557"/>
            <a:ext cx="5158408" cy="2862470"/>
          </a:xfrm>
          <a:prstGeom prst="roundRect">
            <a:avLst>
              <a:gd name="adj" fmla="val 9028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B00472-2D31-46AE-A493-EF1DC33EDA0B}"/>
              </a:ext>
            </a:extLst>
          </p:cNvPr>
          <p:cNvSpPr txBox="1"/>
          <p:nvPr/>
        </p:nvSpPr>
        <p:spPr>
          <a:xfrm>
            <a:off x="4949637" y="6421449"/>
            <a:ext cx="2292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AE4D4A-5035-4B9A-9242-0BBBFD09CD60}"/>
              </a:ext>
            </a:extLst>
          </p:cNvPr>
          <p:cNvSpPr txBox="1"/>
          <p:nvPr/>
        </p:nvSpPr>
        <p:spPr>
          <a:xfrm>
            <a:off x="854510" y="4504824"/>
            <a:ext cx="45947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ED678-F1A8-4BBE-9EA5-BA88B03C3261}"/>
              </a:ext>
            </a:extLst>
          </p:cNvPr>
          <p:cNvSpPr txBox="1"/>
          <p:nvPr/>
        </p:nvSpPr>
        <p:spPr>
          <a:xfrm>
            <a:off x="854510" y="3587934"/>
            <a:ext cx="2648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Simple Portfolio Designed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FFA69062-36E6-4047-AD85-9081FF3CA555}"/>
              </a:ext>
            </a:extLst>
          </p:cNvPr>
          <p:cNvSpPr txBox="1">
            <a:spLocks/>
          </p:cNvSpPr>
          <p:nvPr/>
        </p:nvSpPr>
        <p:spPr>
          <a:xfrm>
            <a:off x="679122" y="370301"/>
            <a:ext cx="4198145" cy="141078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F890527-BCB2-4C18-B16E-1F5BD7B16CCA}"/>
              </a:ext>
            </a:extLst>
          </p:cNvPr>
          <p:cNvGrpSpPr/>
          <p:nvPr/>
        </p:nvGrpSpPr>
        <p:grpSpPr>
          <a:xfrm>
            <a:off x="5023181" y="370301"/>
            <a:ext cx="599324" cy="448300"/>
            <a:chOff x="8512592" y="1202677"/>
            <a:chExt cx="872030" cy="652286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8CFDBAB-CE81-480B-BCF5-6BADA7A3BA1A}"/>
                </a:ext>
              </a:extLst>
            </p:cNvPr>
            <p:cNvSpPr/>
            <p:nvPr/>
          </p:nvSpPr>
          <p:spPr>
            <a:xfrm>
              <a:off x="8976946" y="1202677"/>
              <a:ext cx="407676" cy="635974"/>
            </a:xfrm>
            <a:custGeom>
              <a:avLst/>
              <a:gdLst>
                <a:gd name="connsiteX0" fmla="*/ 152317 w 316835"/>
                <a:gd name="connsiteY0" fmla="*/ 9508 h 494263"/>
                <a:gd name="connsiteX1" fmla="*/ 83881 w 316835"/>
                <a:gd name="connsiteY1" fmla="*/ 496167 h 494263"/>
                <a:gd name="connsiteX2" fmla="*/ 64871 w 316835"/>
                <a:gd name="connsiteY2" fmla="*/ 445473 h 494263"/>
                <a:gd name="connsiteX3" fmla="*/ 128238 w 316835"/>
                <a:gd name="connsiteY3" fmla="*/ 339016 h 494263"/>
                <a:gd name="connsiteX4" fmla="*/ 106693 w 316835"/>
                <a:gd name="connsiteY4" fmla="*/ 299729 h 494263"/>
                <a:gd name="connsiteX5" fmla="*/ 152317 w 316835"/>
                <a:gd name="connsiteY5" fmla="*/ 9508 h 49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494263">
                  <a:moveTo>
                    <a:pt x="152317" y="9508"/>
                  </a:moveTo>
                  <a:cubicBezTo>
                    <a:pt x="429865" y="8240"/>
                    <a:pt x="329745" y="491097"/>
                    <a:pt x="83881" y="496167"/>
                  </a:cubicBezTo>
                  <a:cubicBezTo>
                    <a:pt x="59802" y="496167"/>
                    <a:pt x="48396" y="464483"/>
                    <a:pt x="64871" y="445473"/>
                  </a:cubicBezTo>
                  <a:cubicBezTo>
                    <a:pt x="92753" y="413789"/>
                    <a:pt x="114297" y="378304"/>
                    <a:pt x="128238" y="339016"/>
                  </a:cubicBezTo>
                  <a:cubicBezTo>
                    <a:pt x="134575" y="322541"/>
                    <a:pt x="124436" y="303531"/>
                    <a:pt x="106693" y="299729"/>
                  </a:cubicBezTo>
                  <a:cubicBezTo>
                    <a:pt x="-37784" y="266778"/>
                    <a:pt x="-20041" y="10775"/>
                    <a:pt x="152317" y="95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807E39E-177F-4B6F-A56D-CE2E8B05CFE6}"/>
                </a:ext>
              </a:extLst>
            </p:cNvPr>
            <p:cNvSpPr/>
            <p:nvPr/>
          </p:nvSpPr>
          <p:spPr>
            <a:xfrm>
              <a:off x="8512592" y="1202681"/>
              <a:ext cx="407676" cy="652282"/>
            </a:xfrm>
            <a:custGeom>
              <a:avLst/>
              <a:gdLst>
                <a:gd name="connsiteX0" fmla="*/ 153277 w 316835"/>
                <a:gd name="connsiteY0" fmla="*/ 9505 h 506936"/>
                <a:gd name="connsiteX1" fmla="*/ 97514 w 316835"/>
                <a:gd name="connsiteY1" fmla="*/ 497431 h 506936"/>
                <a:gd name="connsiteX2" fmla="*/ 72167 w 316835"/>
                <a:gd name="connsiteY2" fmla="*/ 439134 h 506936"/>
                <a:gd name="connsiteX3" fmla="*/ 126663 w 316835"/>
                <a:gd name="connsiteY3" fmla="*/ 346618 h 506936"/>
                <a:gd name="connsiteX4" fmla="*/ 102583 w 316835"/>
                <a:gd name="connsiteY4" fmla="*/ 298459 h 506936"/>
                <a:gd name="connsiteX5" fmla="*/ 153277 w 316835"/>
                <a:gd name="connsiteY5" fmla="*/ 9505 h 50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506936">
                  <a:moveTo>
                    <a:pt x="153277" y="9505"/>
                  </a:moveTo>
                  <a:cubicBezTo>
                    <a:pt x="399141" y="9505"/>
                    <a:pt x="333239" y="507570"/>
                    <a:pt x="97514" y="497431"/>
                  </a:cubicBezTo>
                  <a:cubicBezTo>
                    <a:pt x="68365" y="496164"/>
                    <a:pt x="53157" y="461946"/>
                    <a:pt x="72167" y="439134"/>
                  </a:cubicBezTo>
                  <a:cubicBezTo>
                    <a:pt x="94979" y="411252"/>
                    <a:pt x="113989" y="379569"/>
                    <a:pt x="126663" y="346618"/>
                  </a:cubicBezTo>
                  <a:cubicBezTo>
                    <a:pt x="134267" y="326340"/>
                    <a:pt x="122861" y="304796"/>
                    <a:pt x="102583" y="298459"/>
                  </a:cubicBezTo>
                  <a:cubicBezTo>
                    <a:pt x="-38092" y="260439"/>
                    <a:pt x="-17814" y="9505"/>
                    <a:pt x="153277" y="95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02D04CE-88D0-4979-926E-A557502CD126}"/>
              </a:ext>
            </a:extLst>
          </p:cNvPr>
          <p:cNvGrpSpPr/>
          <p:nvPr/>
        </p:nvGrpSpPr>
        <p:grpSpPr>
          <a:xfrm rot="10800000">
            <a:off x="854510" y="1332790"/>
            <a:ext cx="599324" cy="448300"/>
            <a:chOff x="8512592" y="1202677"/>
            <a:chExt cx="872030" cy="652286"/>
          </a:xfrm>
          <a:solidFill>
            <a:schemeClr val="bg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37070A7-6133-4A92-B4EB-CAA6FC4FB73B}"/>
                </a:ext>
              </a:extLst>
            </p:cNvPr>
            <p:cNvSpPr/>
            <p:nvPr/>
          </p:nvSpPr>
          <p:spPr>
            <a:xfrm>
              <a:off x="8976946" y="1202677"/>
              <a:ext cx="407676" cy="635974"/>
            </a:xfrm>
            <a:custGeom>
              <a:avLst/>
              <a:gdLst>
                <a:gd name="connsiteX0" fmla="*/ 152317 w 316835"/>
                <a:gd name="connsiteY0" fmla="*/ 9508 h 494263"/>
                <a:gd name="connsiteX1" fmla="*/ 83881 w 316835"/>
                <a:gd name="connsiteY1" fmla="*/ 496167 h 494263"/>
                <a:gd name="connsiteX2" fmla="*/ 64871 w 316835"/>
                <a:gd name="connsiteY2" fmla="*/ 445473 h 494263"/>
                <a:gd name="connsiteX3" fmla="*/ 128238 w 316835"/>
                <a:gd name="connsiteY3" fmla="*/ 339016 h 494263"/>
                <a:gd name="connsiteX4" fmla="*/ 106693 w 316835"/>
                <a:gd name="connsiteY4" fmla="*/ 299729 h 494263"/>
                <a:gd name="connsiteX5" fmla="*/ 152317 w 316835"/>
                <a:gd name="connsiteY5" fmla="*/ 9508 h 49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494263">
                  <a:moveTo>
                    <a:pt x="152317" y="9508"/>
                  </a:moveTo>
                  <a:cubicBezTo>
                    <a:pt x="429865" y="8240"/>
                    <a:pt x="329745" y="491097"/>
                    <a:pt x="83881" y="496167"/>
                  </a:cubicBezTo>
                  <a:cubicBezTo>
                    <a:pt x="59802" y="496167"/>
                    <a:pt x="48396" y="464483"/>
                    <a:pt x="64871" y="445473"/>
                  </a:cubicBezTo>
                  <a:cubicBezTo>
                    <a:pt x="92753" y="413789"/>
                    <a:pt x="114297" y="378304"/>
                    <a:pt x="128238" y="339016"/>
                  </a:cubicBezTo>
                  <a:cubicBezTo>
                    <a:pt x="134575" y="322541"/>
                    <a:pt x="124436" y="303531"/>
                    <a:pt x="106693" y="299729"/>
                  </a:cubicBezTo>
                  <a:cubicBezTo>
                    <a:pt x="-37784" y="266778"/>
                    <a:pt x="-20041" y="10775"/>
                    <a:pt x="152317" y="95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03F922B-4B45-42A0-AD76-A9D930355DF0}"/>
                </a:ext>
              </a:extLst>
            </p:cNvPr>
            <p:cNvSpPr/>
            <p:nvPr/>
          </p:nvSpPr>
          <p:spPr>
            <a:xfrm>
              <a:off x="8512592" y="1202681"/>
              <a:ext cx="407676" cy="652282"/>
            </a:xfrm>
            <a:custGeom>
              <a:avLst/>
              <a:gdLst>
                <a:gd name="connsiteX0" fmla="*/ 153277 w 316835"/>
                <a:gd name="connsiteY0" fmla="*/ 9505 h 506936"/>
                <a:gd name="connsiteX1" fmla="*/ 97514 w 316835"/>
                <a:gd name="connsiteY1" fmla="*/ 497431 h 506936"/>
                <a:gd name="connsiteX2" fmla="*/ 72167 w 316835"/>
                <a:gd name="connsiteY2" fmla="*/ 439134 h 506936"/>
                <a:gd name="connsiteX3" fmla="*/ 126663 w 316835"/>
                <a:gd name="connsiteY3" fmla="*/ 346618 h 506936"/>
                <a:gd name="connsiteX4" fmla="*/ 102583 w 316835"/>
                <a:gd name="connsiteY4" fmla="*/ 298459 h 506936"/>
                <a:gd name="connsiteX5" fmla="*/ 153277 w 316835"/>
                <a:gd name="connsiteY5" fmla="*/ 9505 h 50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506936">
                  <a:moveTo>
                    <a:pt x="153277" y="9505"/>
                  </a:moveTo>
                  <a:cubicBezTo>
                    <a:pt x="399141" y="9505"/>
                    <a:pt x="333239" y="507570"/>
                    <a:pt x="97514" y="497431"/>
                  </a:cubicBezTo>
                  <a:cubicBezTo>
                    <a:pt x="68365" y="496164"/>
                    <a:pt x="53157" y="461946"/>
                    <a:pt x="72167" y="439134"/>
                  </a:cubicBezTo>
                  <a:cubicBezTo>
                    <a:pt x="94979" y="411252"/>
                    <a:pt x="113989" y="379569"/>
                    <a:pt x="126663" y="346618"/>
                  </a:cubicBezTo>
                  <a:cubicBezTo>
                    <a:pt x="134267" y="326340"/>
                    <a:pt x="122861" y="304796"/>
                    <a:pt x="102583" y="298459"/>
                  </a:cubicBezTo>
                  <a:cubicBezTo>
                    <a:pt x="-38092" y="260439"/>
                    <a:pt x="-17814" y="9505"/>
                    <a:pt x="153277" y="95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9E8DBFF-DF2E-4BCD-B67E-5BA4AB2C5863}"/>
              </a:ext>
            </a:extLst>
          </p:cNvPr>
          <p:cNvGrpSpPr/>
          <p:nvPr/>
        </p:nvGrpSpPr>
        <p:grpSpPr>
          <a:xfrm>
            <a:off x="2347217" y="3602910"/>
            <a:ext cx="972108" cy="833443"/>
            <a:chOff x="1583668" y="2210875"/>
            <a:chExt cx="972108" cy="833443"/>
          </a:xfrm>
        </p:grpSpPr>
        <p:sp>
          <p:nvSpPr>
            <p:cNvPr id="4" name="Content Placeholder 3">
              <a:extLst>
                <a:ext uri="{FF2B5EF4-FFF2-40B4-BE49-F238E27FC236}">
                  <a16:creationId xmlns:a16="http://schemas.microsoft.com/office/drawing/2014/main" id="{133ADAAE-A505-42A4-AA86-913686C135B6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7F7A7E-6210-49B5-9A7A-607CA4F40DB2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80%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94793ED-EF54-4952-ACED-A5CA71B91323}"/>
              </a:ext>
            </a:extLst>
          </p:cNvPr>
          <p:cNvGrpSpPr/>
          <p:nvPr/>
        </p:nvGrpSpPr>
        <p:grpSpPr>
          <a:xfrm>
            <a:off x="2347217" y="2092028"/>
            <a:ext cx="972108" cy="833443"/>
            <a:chOff x="1583668" y="2210875"/>
            <a:chExt cx="972108" cy="833443"/>
          </a:xfrm>
        </p:grpSpPr>
        <p:sp>
          <p:nvSpPr>
            <p:cNvPr id="7" name="Content Placeholder 3">
              <a:extLst>
                <a:ext uri="{FF2B5EF4-FFF2-40B4-BE49-F238E27FC236}">
                  <a16:creationId xmlns:a16="http://schemas.microsoft.com/office/drawing/2014/main" id="{BF2E257C-ED56-49FF-8E1F-65889F3ACEFC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36E43A4-D184-44C4-936E-29EB765BFC26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60%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C665C5D-DB66-4178-BB98-2C8EF75A7C04}"/>
              </a:ext>
            </a:extLst>
          </p:cNvPr>
          <p:cNvGrpSpPr/>
          <p:nvPr/>
        </p:nvGrpSpPr>
        <p:grpSpPr>
          <a:xfrm>
            <a:off x="2347217" y="5100700"/>
            <a:ext cx="972108" cy="833443"/>
            <a:chOff x="1583668" y="2210875"/>
            <a:chExt cx="972108" cy="833443"/>
          </a:xfrm>
        </p:grpSpPr>
        <p:sp>
          <p:nvSpPr>
            <p:cNvPr id="10" name="Content Placeholder 3">
              <a:extLst>
                <a:ext uri="{FF2B5EF4-FFF2-40B4-BE49-F238E27FC236}">
                  <a16:creationId xmlns:a16="http://schemas.microsoft.com/office/drawing/2014/main" id="{89678087-27F9-45F5-838C-103E40788784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F96906-753A-4C6E-8B3D-89FF5275F789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50%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DF61AD5-389B-441A-A13E-BB8D378855F5}"/>
              </a:ext>
            </a:extLst>
          </p:cNvPr>
          <p:cNvSpPr txBox="1"/>
          <p:nvPr/>
        </p:nvSpPr>
        <p:spPr>
          <a:xfrm>
            <a:off x="3626650" y="2054780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38F497-9E8D-4FB5-A63A-594FAB91112B}"/>
              </a:ext>
            </a:extLst>
          </p:cNvPr>
          <p:cNvSpPr txBox="1"/>
          <p:nvPr/>
        </p:nvSpPr>
        <p:spPr>
          <a:xfrm>
            <a:off x="3626650" y="3565663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2E497-48ED-4624-9074-28907254797C}"/>
              </a:ext>
            </a:extLst>
          </p:cNvPr>
          <p:cNvSpPr txBox="1"/>
          <p:nvPr/>
        </p:nvSpPr>
        <p:spPr>
          <a:xfrm>
            <a:off x="3626650" y="5063453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6C6655E8-971A-44CD-86D8-229A1AA148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6852914"/>
              </p:ext>
            </p:extLst>
          </p:nvPr>
        </p:nvGraphicFramePr>
        <p:xfrm>
          <a:off x="10069881" y="1900650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9">
            <a:extLst>
              <a:ext uri="{FF2B5EF4-FFF2-40B4-BE49-F238E27FC236}">
                <a16:creationId xmlns:a16="http://schemas.microsoft.com/office/drawing/2014/main" id="{10AC84EE-B42E-4C30-ACDB-AED0E8ECA3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4041827"/>
              </p:ext>
            </p:extLst>
          </p:nvPr>
        </p:nvGraphicFramePr>
        <p:xfrm>
          <a:off x="10069881" y="3411533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Chart 9">
            <a:extLst>
              <a:ext uri="{FF2B5EF4-FFF2-40B4-BE49-F238E27FC236}">
                <a16:creationId xmlns:a16="http://schemas.microsoft.com/office/drawing/2014/main" id="{1677F097-4126-4684-B985-9C9C97C3E5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8175603"/>
              </p:ext>
            </p:extLst>
          </p:nvPr>
        </p:nvGraphicFramePr>
        <p:xfrm>
          <a:off x="10069881" y="4909323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B36FCAE7-FE80-4523-B8AF-6F4790A10EE5}"/>
              </a:ext>
            </a:extLst>
          </p:cNvPr>
          <p:cNvSpPr/>
          <p:nvPr/>
        </p:nvSpPr>
        <p:spPr>
          <a:xfrm>
            <a:off x="936607" y="1820255"/>
            <a:ext cx="10318204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D640692-597F-4205-9D28-62102F1BA955}"/>
              </a:ext>
            </a:extLst>
          </p:cNvPr>
          <p:cNvSpPr/>
          <p:nvPr/>
        </p:nvSpPr>
        <p:spPr>
          <a:xfrm>
            <a:off x="1028784" y="1902821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0" name="Rounded Rectangle 5">
            <a:extLst>
              <a:ext uri="{FF2B5EF4-FFF2-40B4-BE49-F238E27FC236}">
                <a16:creationId xmlns:a16="http://schemas.microsoft.com/office/drawing/2014/main" id="{7693905B-A4F0-453F-838A-34E48A6F0545}"/>
              </a:ext>
            </a:extLst>
          </p:cNvPr>
          <p:cNvSpPr/>
          <p:nvPr/>
        </p:nvSpPr>
        <p:spPr>
          <a:xfrm>
            <a:off x="948584" y="3331138"/>
            <a:ext cx="10305646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1401F03-835E-4BBD-9532-5AF478393E5D}"/>
              </a:ext>
            </a:extLst>
          </p:cNvPr>
          <p:cNvSpPr/>
          <p:nvPr/>
        </p:nvSpPr>
        <p:spPr>
          <a:xfrm>
            <a:off x="1028784" y="3413704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2" name="Rounded Rectangle 7">
            <a:extLst>
              <a:ext uri="{FF2B5EF4-FFF2-40B4-BE49-F238E27FC236}">
                <a16:creationId xmlns:a16="http://schemas.microsoft.com/office/drawing/2014/main" id="{3FA1D9CE-5207-4D52-B6E2-D58C024EBF39}"/>
              </a:ext>
            </a:extLst>
          </p:cNvPr>
          <p:cNvSpPr/>
          <p:nvPr/>
        </p:nvSpPr>
        <p:spPr>
          <a:xfrm>
            <a:off x="948584" y="4828928"/>
            <a:ext cx="10305646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3C20991-4705-4750-9F12-30CE32153B5F}"/>
              </a:ext>
            </a:extLst>
          </p:cNvPr>
          <p:cNvSpPr/>
          <p:nvPr/>
        </p:nvSpPr>
        <p:spPr>
          <a:xfrm>
            <a:off x="1028784" y="4911223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0F705F-522C-4D00-A6D2-1F453B4314E9}"/>
              </a:ext>
            </a:extLst>
          </p:cNvPr>
          <p:cNvSpPr txBox="1"/>
          <p:nvPr/>
        </p:nvSpPr>
        <p:spPr>
          <a:xfrm>
            <a:off x="10311133" y="2239445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60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595CD1-168A-4C40-9BB3-504061AEDD56}"/>
              </a:ext>
            </a:extLst>
          </p:cNvPr>
          <p:cNvSpPr txBox="1"/>
          <p:nvPr/>
        </p:nvSpPr>
        <p:spPr>
          <a:xfrm>
            <a:off x="10311133" y="3750328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45732A0-9E3E-48FD-8D6D-02F7D380406E}"/>
              </a:ext>
            </a:extLst>
          </p:cNvPr>
          <p:cNvSpPr txBox="1"/>
          <p:nvPr/>
        </p:nvSpPr>
        <p:spPr>
          <a:xfrm>
            <a:off x="10311133" y="5248118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E76A9D74-EA90-4902-B37B-8465AA84B089}"/>
              </a:ext>
            </a:extLst>
          </p:cNvPr>
          <p:cNvSpPr/>
          <p:nvPr/>
        </p:nvSpPr>
        <p:spPr>
          <a:xfrm rot="2700000">
            <a:off x="1387437" y="3637377"/>
            <a:ext cx="321048" cy="57557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A4D524FF-E6BB-47ED-90BA-A591706303DB}"/>
              </a:ext>
            </a:extLst>
          </p:cNvPr>
          <p:cNvSpPr/>
          <p:nvPr/>
        </p:nvSpPr>
        <p:spPr>
          <a:xfrm flipH="1">
            <a:off x="1312792" y="2254739"/>
            <a:ext cx="472882" cy="3900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accent3"/>
              </a:solidFill>
            </a:endParaRPr>
          </a:p>
        </p:txBody>
      </p:sp>
      <p:sp>
        <p:nvSpPr>
          <p:cNvPr id="29" name="Freeform 18">
            <a:extLst>
              <a:ext uri="{FF2B5EF4-FFF2-40B4-BE49-F238E27FC236}">
                <a16:creationId xmlns:a16="http://schemas.microsoft.com/office/drawing/2014/main" id="{7EDAA46A-FBB2-4E9F-82EA-74E5A6400009}"/>
              </a:ext>
            </a:extLst>
          </p:cNvPr>
          <p:cNvSpPr/>
          <p:nvPr/>
        </p:nvSpPr>
        <p:spPr>
          <a:xfrm>
            <a:off x="1289935" y="5194488"/>
            <a:ext cx="516051" cy="41649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">
            <a:extLst>
              <a:ext uri="{FF2B5EF4-FFF2-40B4-BE49-F238E27FC236}">
                <a16:creationId xmlns:a16="http://schemas.microsoft.com/office/drawing/2014/main" id="{3F5F231A-8B32-41BE-A813-633DBD21FE22}"/>
              </a:ext>
            </a:extLst>
          </p:cNvPr>
          <p:cNvGrpSpPr/>
          <p:nvPr/>
        </p:nvGrpSpPr>
        <p:grpSpPr>
          <a:xfrm>
            <a:off x="4094426" y="1921269"/>
            <a:ext cx="4003148" cy="4047536"/>
            <a:chOff x="4255714" y="2032360"/>
            <a:chExt cx="3689626" cy="373053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1D17927-2AB1-49A1-83F8-851707ED26D4}"/>
                </a:ext>
              </a:extLst>
            </p:cNvPr>
            <p:cNvSpPr/>
            <p:nvPr/>
          </p:nvSpPr>
          <p:spPr>
            <a:xfrm>
              <a:off x="4641232" y="2439629"/>
              <a:ext cx="2916000" cy="29160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47A3C51-ED62-4D53-BF46-094DBC1D8040}"/>
                </a:ext>
              </a:extLst>
            </p:cNvPr>
            <p:cNvSpPr/>
            <p:nvPr/>
          </p:nvSpPr>
          <p:spPr>
            <a:xfrm>
              <a:off x="5631180" y="2032360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2EF9051-B4F3-4BA5-B9B9-1911DC00E032}"/>
                </a:ext>
              </a:extLst>
            </p:cNvPr>
            <p:cNvSpPr/>
            <p:nvPr/>
          </p:nvSpPr>
          <p:spPr>
            <a:xfrm>
              <a:off x="7009236" y="3429577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EA95FF4-F77D-4BC8-8146-A6861E293F29}"/>
                </a:ext>
              </a:extLst>
            </p:cNvPr>
            <p:cNvSpPr/>
            <p:nvPr/>
          </p:nvSpPr>
          <p:spPr>
            <a:xfrm>
              <a:off x="4255714" y="3429577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07C5831-576E-4EEB-8003-492D1B51EDA1}"/>
                </a:ext>
              </a:extLst>
            </p:cNvPr>
            <p:cNvSpPr/>
            <p:nvPr/>
          </p:nvSpPr>
          <p:spPr>
            <a:xfrm>
              <a:off x="5631180" y="4826794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D40E431-BE78-4428-B2DB-C1F5F513E67C}"/>
              </a:ext>
            </a:extLst>
          </p:cNvPr>
          <p:cNvSpPr txBox="1"/>
          <p:nvPr/>
        </p:nvSpPr>
        <p:spPr>
          <a:xfrm>
            <a:off x="5171283" y="3437981"/>
            <a:ext cx="185849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VISION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CONTENTS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BF2111E-9662-4C73-915F-656173826EE2}"/>
              </a:ext>
            </a:extLst>
          </p:cNvPr>
          <p:cNvGrpSpPr/>
          <p:nvPr/>
        </p:nvGrpSpPr>
        <p:grpSpPr>
          <a:xfrm>
            <a:off x="2291459" y="1793461"/>
            <a:ext cx="2800751" cy="769442"/>
            <a:chOff x="5210294" y="837292"/>
            <a:chExt cx="1750034" cy="76944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DE8A428-D29C-4213-AB9F-1DAC1AC7C187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E9A2F4E-F54B-4B0D-A6F3-F2915D5F54A2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64695E3-E895-430D-88AC-888D63A199C0}"/>
              </a:ext>
            </a:extLst>
          </p:cNvPr>
          <p:cNvGrpSpPr/>
          <p:nvPr/>
        </p:nvGrpSpPr>
        <p:grpSpPr>
          <a:xfrm>
            <a:off x="7140026" y="5288809"/>
            <a:ext cx="2801509" cy="769442"/>
            <a:chOff x="5210294" y="837292"/>
            <a:chExt cx="1750034" cy="76944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68337B6-0D25-4FB3-AF2A-0D59A098C1B4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A22EE8-9ACC-4476-BCD4-EB1C42BB3FC4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A0D045-A58E-4474-A617-C6B908B7E627}"/>
              </a:ext>
            </a:extLst>
          </p:cNvPr>
          <p:cNvGrpSpPr/>
          <p:nvPr/>
        </p:nvGrpSpPr>
        <p:grpSpPr>
          <a:xfrm>
            <a:off x="8433841" y="3558514"/>
            <a:ext cx="2801509" cy="769442"/>
            <a:chOff x="5210294" y="837292"/>
            <a:chExt cx="1750034" cy="7694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0A9509-55F8-4DC4-A1E3-86F629868850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9ED4725-CE5B-4DEF-BD7D-ED2B76FA022B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D3BA29B-E7FA-46B4-91C3-BCD897853FF8}"/>
              </a:ext>
            </a:extLst>
          </p:cNvPr>
          <p:cNvGrpSpPr/>
          <p:nvPr/>
        </p:nvGrpSpPr>
        <p:grpSpPr>
          <a:xfrm>
            <a:off x="956652" y="3558514"/>
            <a:ext cx="2813528" cy="769442"/>
            <a:chOff x="5210294" y="837292"/>
            <a:chExt cx="1750034" cy="7694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D23954-9279-43D9-A759-55226325A063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 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E0DA718-88EC-4EAF-B9D1-5E9B5C8BE1D2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sp>
        <p:nvSpPr>
          <p:cNvPr id="22" name="Rectangle 36">
            <a:extLst>
              <a:ext uri="{FF2B5EF4-FFF2-40B4-BE49-F238E27FC236}">
                <a16:creationId xmlns:a16="http://schemas.microsoft.com/office/drawing/2014/main" id="{C7D3E3C4-6298-4372-93B9-89DCEC42B638}"/>
              </a:ext>
            </a:extLst>
          </p:cNvPr>
          <p:cNvSpPr/>
          <p:nvPr/>
        </p:nvSpPr>
        <p:spPr>
          <a:xfrm>
            <a:off x="5901316" y="2263794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Chord 15">
            <a:extLst>
              <a:ext uri="{FF2B5EF4-FFF2-40B4-BE49-F238E27FC236}">
                <a16:creationId xmlns:a16="http://schemas.microsoft.com/office/drawing/2014/main" id="{4764BA2E-1967-4174-83C7-436911270BE2}"/>
              </a:ext>
            </a:extLst>
          </p:cNvPr>
          <p:cNvSpPr/>
          <p:nvPr/>
        </p:nvSpPr>
        <p:spPr>
          <a:xfrm>
            <a:off x="4483795" y="374943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940FD0F0-19E1-45F6-96AC-26F130F2D8E1}"/>
              </a:ext>
            </a:extLst>
          </p:cNvPr>
          <p:cNvSpPr/>
          <p:nvPr/>
        </p:nvSpPr>
        <p:spPr>
          <a:xfrm>
            <a:off x="5896568" y="5370504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Oval 21">
            <a:extLst>
              <a:ext uri="{FF2B5EF4-FFF2-40B4-BE49-F238E27FC236}">
                <a16:creationId xmlns:a16="http://schemas.microsoft.com/office/drawing/2014/main" id="{A3FB7646-DF29-4E12-958D-CF0E9E28D91B}"/>
              </a:ext>
            </a:extLst>
          </p:cNvPr>
          <p:cNvSpPr>
            <a:spLocks noChangeAspect="1"/>
          </p:cNvSpPr>
          <p:nvPr/>
        </p:nvSpPr>
        <p:spPr>
          <a:xfrm>
            <a:off x="7429923" y="377395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1DF464-9CA3-4AC2-B636-C0DAC62C2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95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4503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6FF779-FF3A-42BB-BCAB-306D56D92F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54E227-1286-474D-BAC4-EA3682A6806B}"/>
              </a:ext>
            </a:extLst>
          </p:cNvPr>
          <p:cNvSpPr txBox="1"/>
          <p:nvPr/>
        </p:nvSpPr>
        <p:spPr>
          <a:xfrm>
            <a:off x="734052" y="3584712"/>
            <a:ext cx="1817786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468865-A020-4FCA-8948-381F21B70ADD}"/>
              </a:ext>
            </a:extLst>
          </p:cNvPr>
          <p:cNvSpPr txBox="1"/>
          <p:nvPr/>
        </p:nvSpPr>
        <p:spPr>
          <a:xfrm>
            <a:off x="792217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087A6-3050-4B24-B1A3-F43BDF5ACD92}"/>
              </a:ext>
            </a:extLst>
          </p:cNvPr>
          <p:cNvSpPr txBox="1"/>
          <p:nvPr/>
        </p:nvSpPr>
        <p:spPr>
          <a:xfrm>
            <a:off x="2818340" y="3584712"/>
            <a:ext cx="1817786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A7B0AB-862B-447E-8FD5-9E33A2AB527C}"/>
              </a:ext>
            </a:extLst>
          </p:cNvPr>
          <p:cNvSpPr txBox="1"/>
          <p:nvPr/>
        </p:nvSpPr>
        <p:spPr>
          <a:xfrm>
            <a:off x="2876505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8D36AB-C97A-4ED2-BF65-9795BEBCF515}"/>
              </a:ext>
            </a:extLst>
          </p:cNvPr>
          <p:cNvSpPr txBox="1"/>
          <p:nvPr/>
        </p:nvSpPr>
        <p:spPr>
          <a:xfrm>
            <a:off x="7545090" y="3584712"/>
            <a:ext cx="1817786" cy="307777"/>
          </a:xfrm>
          <a:prstGeom prst="rect">
            <a:avLst/>
          </a:prstGeom>
          <a:solidFill>
            <a:schemeClr val="accent3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C870B-DFA0-4BA5-9E29-6A22789CF1C5}"/>
              </a:ext>
            </a:extLst>
          </p:cNvPr>
          <p:cNvSpPr txBox="1"/>
          <p:nvPr/>
        </p:nvSpPr>
        <p:spPr>
          <a:xfrm>
            <a:off x="7603255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6B69D4-6AE3-4AD4-A46B-815FF5EA6E99}"/>
              </a:ext>
            </a:extLst>
          </p:cNvPr>
          <p:cNvSpPr txBox="1"/>
          <p:nvPr/>
        </p:nvSpPr>
        <p:spPr>
          <a:xfrm>
            <a:off x="9631264" y="3584712"/>
            <a:ext cx="1817786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0BE923-275E-49B9-8165-A3C2ECFE56BD}"/>
              </a:ext>
            </a:extLst>
          </p:cNvPr>
          <p:cNvSpPr txBox="1"/>
          <p:nvPr/>
        </p:nvSpPr>
        <p:spPr>
          <a:xfrm>
            <a:off x="9689429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BEF3C4C-4761-44E1-AD3F-53C3C65AAA82}"/>
              </a:ext>
            </a:extLst>
          </p:cNvPr>
          <p:cNvGrpSpPr/>
          <p:nvPr/>
        </p:nvGrpSpPr>
        <p:grpSpPr>
          <a:xfrm rot="10800000" flipH="1" flipV="1">
            <a:off x="1151034" y="2433504"/>
            <a:ext cx="983824" cy="983824"/>
            <a:chOff x="5833678" y="585323"/>
            <a:chExt cx="790407" cy="790407"/>
          </a:xfrm>
        </p:grpSpPr>
        <p:sp>
          <p:nvSpPr>
            <p:cNvPr id="16" name="Arc 3">
              <a:extLst>
                <a:ext uri="{FF2B5EF4-FFF2-40B4-BE49-F238E27FC236}">
                  <a16:creationId xmlns:a16="http://schemas.microsoft.com/office/drawing/2014/main" id="{B9CF94B4-581D-4E86-AACC-31F2D7129824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A75854E-A729-4A7E-B0AB-786FAA9A91BB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D82C1D-A412-4088-A645-86190227A9D2}"/>
              </a:ext>
            </a:extLst>
          </p:cNvPr>
          <p:cNvGrpSpPr/>
          <p:nvPr/>
        </p:nvGrpSpPr>
        <p:grpSpPr>
          <a:xfrm rot="10800000" flipH="1" flipV="1">
            <a:off x="7962071" y="2433504"/>
            <a:ext cx="983824" cy="983824"/>
            <a:chOff x="5833678" y="585323"/>
            <a:chExt cx="790407" cy="790407"/>
          </a:xfrm>
        </p:grpSpPr>
        <p:sp>
          <p:nvSpPr>
            <p:cNvPr id="22" name="Arc 3">
              <a:extLst>
                <a:ext uri="{FF2B5EF4-FFF2-40B4-BE49-F238E27FC236}">
                  <a16:creationId xmlns:a16="http://schemas.microsoft.com/office/drawing/2014/main" id="{3D6AF0EA-B584-4224-9649-8AB0461CB63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D81BD9C-8BF3-4F5C-8FDC-C8D71EFA15E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86DC112-ADDD-4038-8C96-AD55B092C677}"/>
              </a:ext>
            </a:extLst>
          </p:cNvPr>
          <p:cNvGrpSpPr/>
          <p:nvPr/>
        </p:nvGrpSpPr>
        <p:grpSpPr>
          <a:xfrm rot="10800000" flipH="1" flipV="1">
            <a:off x="10048245" y="2433505"/>
            <a:ext cx="983824" cy="983824"/>
            <a:chOff x="5833678" y="585323"/>
            <a:chExt cx="790407" cy="790407"/>
          </a:xfrm>
        </p:grpSpPr>
        <p:sp>
          <p:nvSpPr>
            <p:cNvPr id="28" name="Arc 3">
              <a:extLst>
                <a:ext uri="{FF2B5EF4-FFF2-40B4-BE49-F238E27FC236}">
                  <a16:creationId xmlns:a16="http://schemas.microsoft.com/office/drawing/2014/main" id="{C5C6E1EC-57F6-4598-8B2A-D5B4A611583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4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C072C6C-E80F-4D99-816F-18D7FF6FF19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EBA7346-89AD-4B7F-B9B0-A392A198CAF4}"/>
              </a:ext>
            </a:extLst>
          </p:cNvPr>
          <p:cNvGrpSpPr/>
          <p:nvPr/>
        </p:nvGrpSpPr>
        <p:grpSpPr>
          <a:xfrm rot="10800000" flipH="1" flipV="1">
            <a:off x="3235321" y="2433504"/>
            <a:ext cx="983824" cy="983824"/>
            <a:chOff x="5833678" y="585323"/>
            <a:chExt cx="790407" cy="790407"/>
          </a:xfrm>
        </p:grpSpPr>
        <p:sp>
          <p:nvSpPr>
            <p:cNvPr id="34" name="Arc 3">
              <a:extLst>
                <a:ext uri="{FF2B5EF4-FFF2-40B4-BE49-F238E27FC236}">
                  <a16:creationId xmlns:a16="http://schemas.microsoft.com/office/drawing/2014/main" id="{708A1387-0F9A-4E8E-95A0-7D7D24AC9E34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64D2ED0-3587-404A-A722-C67B97B1842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36" name="Rounded Rectangle 6">
            <a:extLst>
              <a:ext uri="{FF2B5EF4-FFF2-40B4-BE49-F238E27FC236}">
                <a16:creationId xmlns:a16="http://schemas.microsoft.com/office/drawing/2014/main" id="{EAB05810-1929-45C9-97AF-8A7ECEDF033F}"/>
              </a:ext>
            </a:extLst>
          </p:cNvPr>
          <p:cNvSpPr/>
          <p:nvPr/>
        </p:nvSpPr>
        <p:spPr>
          <a:xfrm>
            <a:off x="1458631" y="2738026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AE712D2C-79FC-41CB-A314-8457789838C2}"/>
              </a:ext>
            </a:extLst>
          </p:cNvPr>
          <p:cNvSpPr/>
          <p:nvPr/>
        </p:nvSpPr>
        <p:spPr>
          <a:xfrm>
            <a:off x="3551727" y="2761127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5">
            <a:extLst>
              <a:ext uri="{FF2B5EF4-FFF2-40B4-BE49-F238E27FC236}">
                <a16:creationId xmlns:a16="http://schemas.microsoft.com/office/drawing/2014/main" id="{7101160E-08C4-46C6-BB61-7F21171268F4}"/>
              </a:ext>
            </a:extLst>
          </p:cNvPr>
          <p:cNvSpPr/>
          <p:nvPr/>
        </p:nvSpPr>
        <p:spPr>
          <a:xfrm flipH="1">
            <a:off x="8243948" y="2752150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Rounded Rectangle 27">
            <a:extLst>
              <a:ext uri="{FF2B5EF4-FFF2-40B4-BE49-F238E27FC236}">
                <a16:creationId xmlns:a16="http://schemas.microsoft.com/office/drawing/2014/main" id="{DFCEF8EA-282D-4F46-9D79-B5F332F25D78}"/>
              </a:ext>
            </a:extLst>
          </p:cNvPr>
          <p:cNvSpPr/>
          <p:nvPr/>
        </p:nvSpPr>
        <p:spPr>
          <a:xfrm>
            <a:off x="10339093" y="2770971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5E4D6CC-01F0-4860-AE38-69F13F7445E8}"/>
              </a:ext>
            </a:extLst>
          </p:cNvPr>
          <p:cNvSpPr txBox="1"/>
          <p:nvPr/>
        </p:nvSpPr>
        <p:spPr>
          <a:xfrm>
            <a:off x="7545091" y="1641990"/>
            <a:ext cx="390395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F94553-6153-4CCA-B162-AB36B2F32AE1}"/>
              </a:ext>
            </a:extLst>
          </p:cNvPr>
          <p:cNvSpPr txBox="1"/>
          <p:nvPr/>
        </p:nvSpPr>
        <p:spPr>
          <a:xfrm>
            <a:off x="732167" y="1641990"/>
            <a:ext cx="390395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935D63-195A-4759-9C3F-76F24DEE7FE4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58517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1F3E1C-EA93-47E8-AC37-A4ACEC778D6A}"/>
              </a:ext>
            </a:extLst>
          </p:cNvPr>
          <p:cNvSpPr/>
          <p:nvPr/>
        </p:nvSpPr>
        <p:spPr>
          <a:xfrm>
            <a:off x="6626288" y="4652222"/>
            <a:ext cx="4824000" cy="1656000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21C79E-799D-4D91-B97A-1270D797E361}"/>
              </a:ext>
            </a:extLst>
          </p:cNvPr>
          <p:cNvSpPr txBox="1"/>
          <p:nvPr/>
        </p:nvSpPr>
        <p:spPr>
          <a:xfrm>
            <a:off x="7006981" y="5367712"/>
            <a:ext cx="40626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Get a modern PowerPoint  Presentation that is beautifully designed.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44797D-5682-4F02-8CB8-7904557731D5}"/>
              </a:ext>
            </a:extLst>
          </p:cNvPr>
          <p:cNvSpPr txBox="1"/>
          <p:nvPr/>
        </p:nvSpPr>
        <p:spPr>
          <a:xfrm>
            <a:off x="716355" y="5385708"/>
            <a:ext cx="5360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Time, Money and Reputation. 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B7982-F6C1-4E72-A12C-D8C0F99C1BFA}"/>
              </a:ext>
            </a:extLst>
          </p:cNvPr>
          <p:cNvSpPr txBox="1"/>
          <p:nvPr/>
        </p:nvSpPr>
        <p:spPr>
          <a:xfrm>
            <a:off x="1652459" y="4825558"/>
            <a:ext cx="44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51EED1-42F1-4D51-B990-8391B866C99E}"/>
              </a:ext>
            </a:extLst>
          </p:cNvPr>
          <p:cNvSpPr txBox="1"/>
          <p:nvPr/>
        </p:nvSpPr>
        <p:spPr>
          <a:xfrm>
            <a:off x="715215" y="4825558"/>
            <a:ext cx="93610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45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D2AC7F-602E-44DC-8F14-C9B53BBB5FC4}"/>
              </a:ext>
            </a:extLst>
          </p:cNvPr>
          <p:cNvSpPr txBox="1"/>
          <p:nvPr/>
        </p:nvSpPr>
        <p:spPr>
          <a:xfrm>
            <a:off x="716356" y="4485262"/>
            <a:ext cx="19247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Rounded Rectangle 7">
            <a:extLst>
              <a:ext uri="{FF2B5EF4-FFF2-40B4-BE49-F238E27FC236}">
                <a16:creationId xmlns:a16="http://schemas.microsoft.com/office/drawing/2014/main" id="{0CC14F24-EB77-45A1-83F5-A0AD8AE6F154}"/>
              </a:ext>
            </a:extLst>
          </p:cNvPr>
          <p:cNvSpPr/>
          <p:nvPr/>
        </p:nvSpPr>
        <p:spPr>
          <a:xfrm>
            <a:off x="8872213" y="4835222"/>
            <a:ext cx="450508" cy="388783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E22BDC-93CB-46D6-BC36-DFB00FF3A14C}"/>
              </a:ext>
            </a:extLst>
          </p:cNvPr>
          <p:cNvGrpSpPr/>
          <p:nvPr/>
        </p:nvGrpSpPr>
        <p:grpSpPr>
          <a:xfrm>
            <a:off x="3497856" y="1552901"/>
            <a:ext cx="5158677" cy="3027467"/>
            <a:chOff x="2687161" y="3731096"/>
            <a:chExt cx="5158677" cy="3027467"/>
          </a:xfrm>
          <a:solidFill>
            <a:schemeClr val="bg1">
              <a:alpha val="7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0AC913E-A69D-47ED-90C9-97CF2EA74393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4C5018A-5EE2-4D2D-B0E3-09CFE7097567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D7515B9-0FE5-44C8-98D1-F7C0E6745D41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903EFA4-39EA-46E0-ABDF-27F59B9CB2C6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039FC0-0571-4758-B858-A1308D966A3C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BD368E-86CA-4541-9675-36F9832E4A1E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35534E3-1568-4F42-A3F2-52DEE3E7DAE5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2E85859-74DD-44E3-83F3-B706E7E61A34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D8A60C0-696F-41A8-A01B-4ED870BEF71D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28412D1-94DB-4D70-8ECD-FDD25B9207BB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9245B1-545B-4DF4-B4DD-2BAA39ACA5B2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7476203-D645-4B41-8473-1967FE5043A3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214B6C8-E389-4406-8CD9-D53BAB0BF319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3266595-D605-4343-B6AC-4EE8EDD8D0BA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A0ED582-967C-4959-9515-76DBB822684A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B25969-AF69-41EC-B6C8-4618A60DBE86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A1C5622-21FC-4299-B5FA-3521EAD1C5DD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A1C7805-0C9D-4352-AEB4-6921375803CE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60D4298-3930-4115-9E10-50F407EF69DD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852421-D597-459F-955C-CF112775FE13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D124199-EEAA-44C0-BED6-627DD9AF0379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E49387D-7E9E-4EC6-BB64-1132416A860B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416941-BA59-4CB6-B885-5653A56B1CA1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977DB2F-6280-4382-AEA7-E0D553270DF3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DDFD7CE-67EC-4E8F-8431-55D2409B837C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58692CC-40E5-462A-A204-2D063B829B17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241DF88-7607-4D42-B3BF-4ECF812138CB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6ADFE18-D64C-4497-9A0F-AA61C871857B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32030DE-AFDD-4D11-8139-02E9FCC01E53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EBCB073-7DEC-44AF-A11C-C9015D651138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8946E4B-0A3A-4C4A-BF12-FE2271A70052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6F83BB7-9D84-4028-9308-9FFE37F3B7A4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999030A-7198-42A2-BEDD-093D446A3456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E93DD43-EBCD-4170-8ED9-236E72807D02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9EA9966-120C-4F4A-B6FC-78FE4F4D9254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338B0BB-E5C9-4E88-95BD-FAFBC0BF2C7A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BFD473-4D4A-4B77-B93E-99D8BB68D2ED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D2A28A3-0CAD-44BD-82B6-225024B14745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CB87547-2CB1-4DD7-BDE6-B2C84321CCE4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BD0E0E1-1772-4234-A36E-F4231E5C00D5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AD9CE00-8348-4770-B43C-B42B0A7BA1E4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EBFCFF5-6FB4-4B2F-BE82-8FD63C91E4EB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8F5C21-1261-43AD-8D19-7CB8092A1C10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E68E865-9012-4B3C-B67C-A5D081F2F21C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7331941-F422-4942-8295-4CF64F72C7F9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1EC6E2D-EA08-4C4E-9EDB-F0C7A55411C3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FD31ED7-6DAF-40F4-B289-0F29759349B8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42D6267-69AF-422F-8F0A-7DA585310B55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FAF46D6-D369-4B41-8849-57601D8BEAF9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15EFDEE-6C20-4E40-83AC-2EA4FE7882C6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5ADE77-E17C-42C6-81B7-9D836940A8ED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F344D2-79E7-4045-AFDB-878C1B03C05A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9FCCB8E-B58E-4DBF-9C19-9E4E16778444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B185632-A96F-4CD2-A48B-D5A5D8DD1259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5AA52-3E80-4248-9C11-0C50C7FE4401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D0E0DAA-79DA-4639-8789-5CE4F6E3E3A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8087F71-E731-4D30-B2D7-5B18117393AA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AB9FC39-2333-48CE-BA0C-D948057632E7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E863DC1-54A8-4C82-8F01-A8BA709A5525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F5549F5-597D-4DA5-AB54-A99E2D21B44B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6146313-D5DB-428D-8049-137C8DBEFD00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8AAB871-D45D-4959-B573-D44EBE1F4E65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E91E781-5EAB-4698-B50B-7426F38000D8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97B7BA2-C7F0-43E4-B086-CD41FCAEEC2E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677D9E0-ABDA-4CFE-94AA-D79887B34AFD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EE98831-E8DF-4B28-91F3-CF5237E1B81F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93D6E43-C636-47FF-AF54-FCABD7DCB2B0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DCDC58-FD95-4161-9CDF-B2B2E47E229A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090C1-8FE9-4C0E-9478-ACABD5E89B4F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9ED7421-CABC-4187-8F70-BB841CB3E5FF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B0B4118-5C5A-4879-BFCA-ADA405454D2E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934A584-4079-4C08-B3F2-775E4C4B4998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4094BE0-5B11-4371-B11B-E5D3B69A3FA5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E31F0C0-37EA-4C2A-8A19-70570C959B98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6FBD58F-5823-48FA-B757-BA72B8F2F3E2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2E78F36-CDE5-4980-8DC7-E685D9E0D362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9718FE9-8223-4FDA-88B9-7EFF7597A391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91C47C8-6972-4D92-A096-756DD60BFAE7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E37F1AF-CC74-4254-8787-3D3667DB45C7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DD40F92-E82D-485C-AA94-7D43D9C6714A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CA911C-168A-4A06-AED2-CF18C77429AD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B6584D0-C9BE-4DFC-A4DB-4DF9EC2E4257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972BC86-D7B0-4D3B-8C28-9FE61A7ADEF8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02F86C-ECE0-4B6D-B703-2A2521C50771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3CE8EE1-C32A-4462-AA96-F73D8CF16F6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844BE2D-7871-4E0E-BFB3-D96E96303B8D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BBB8056-C45C-4574-B198-8DCE7B17DC3C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239E22-16E5-4683-84F5-62662BEE229C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BE9B34A-B918-43E7-8191-B119D72E66D6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1E21732A-A51F-47B6-987D-5B794843007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BEF2888-8182-4EFE-A442-83A8BE45B992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ACB514E-8C35-4048-B5BE-D705EE36BAD9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278023-B5EE-4381-B588-12E09498CEDF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E139DDE-B0C9-4E36-BA2E-A3302024E53D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A49ED03-15EF-4F20-A97F-AB7C6FD228B5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C440AB-4C9D-4384-9250-71334514B82A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61BD4E9-0D8E-4AB9-A1C1-BE33BDA60921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75537CF-A7EA-4E6F-AC32-41A1DBB05592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803FB71-A3AE-4DCB-A0E1-C4F870B874E6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0453135-F7EC-4CAB-9789-4F0E07B70AA7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8A12407-A33B-4A80-9116-35483B50BCDC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3D4568E-3EBC-422B-908F-DF687B8E15FE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7B11FA8-0FC6-488C-B5AE-FE59A2248BB1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81A3B62-754C-4501-9160-CE52F985FD34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CA2D2C6-9A62-4E4E-8429-A4D7306C8034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EAB1AD5-3773-4E97-A8C3-90012B30926C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53D86A4-BCD2-4E0E-81F3-AEE6DA81CE8C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7F3A82C-3A77-4217-96CD-D29BED81C61A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980CFAF-9D93-40E8-895A-9C2CB7C3A148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BAB0EB7-BE6F-4939-BFBE-6B092CA37328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D8C76852-7C5E-4292-9215-7B48C8C6FC02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903FAD5-BCF5-497D-AB25-D056C18D51ED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3" name="Teardrop 122">
            <a:extLst>
              <a:ext uri="{FF2B5EF4-FFF2-40B4-BE49-F238E27FC236}">
                <a16:creationId xmlns:a16="http://schemas.microsoft.com/office/drawing/2014/main" id="{6ADA8D26-58B6-4139-8874-987AEFEC8BA2}"/>
              </a:ext>
            </a:extLst>
          </p:cNvPr>
          <p:cNvSpPr/>
          <p:nvPr/>
        </p:nvSpPr>
        <p:spPr>
          <a:xfrm rot="8100000">
            <a:off x="7006981" y="2216013"/>
            <a:ext cx="605060" cy="605060"/>
          </a:xfrm>
          <a:prstGeom prst="teardrop">
            <a:avLst>
              <a:gd name="adj" fmla="val 138674"/>
            </a:avLst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BA2569E9-76F7-4A2D-B63C-87FF1A9A8347}"/>
              </a:ext>
            </a:extLst>
          </p:cNvPr>
          <p:cNvSpPr/>
          <p:nvPr/>
        </p:nvSpPr>
        <p:spPr>
          <a:xfrm>
            <a:off x="7064520" y="2284997"/>
            <a:ext cx="485537" cy="4855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7">
            <a:extLst>
              <a:ext uri="{FF2B5EF4-FFF2-40B4-BE49-F238E27FC236}">
                <a16:creationId xmlns:a16="http://schemas.microsoft.com/office/drawing/2014/main" id="{D9D24106-2E1C-4386-9A6D-82DBB9051E44}"/>
              </a:ext>
            </a:extLst>
          </p:cNvPr>
          <p:cNvSpPr/>
          <p:nvPr/>
        </p:nvSpPr>
        <p:spPr>
          <a:xfrm>
            <a:off x="7176960" y="2366334"/>
            <a:ext cx="295266" cy="254811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83CA1D2-005A-4906-84D2-3638A82E7EA3}"/>
              </a:ext>
            </a:extLst>
          </p:cNvPr>
          <p:cNvSpPr/>
          <p:nvPr/>
        </p:nvSpPr>
        <p:spPr>
          <a:xfrm>
            <a:off x="6669963" y="4395591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8053F8A-F815-4B6A-9F40-5D6E65B0CB4B}"/>
              </a:ext>
            </a:extLst>
          </p:cNvPr>
          <p:cNvSpPr/>
          <p:nvPr/>
        </p:nvSpPr>
        <p:spPr>
          <a:xfrm>
            <a:off x="4242376" y="4395591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35E1584-544A-4B82-9259-D74E27B12E19}"/>
              </a:ext>
            </a:extLst>
          </p:cNvPr>
          <p:cNvSpPr/>
          <p:nvPr/>
        </p:nvSpPr>
        <p:spPr>
          <a:xfrm>
            <a:off x="6669963" y="2154139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CC85071-D9BA-4951-8F7E-CF4AD8590A62}"/>
              </a:ext>
            </a:extLst>
          </p:cNvPr>
          <p:cNvSpPr/>
          <p:nvPr/>
        </p:nvSpPr>
        <p:spPr>
          <a:xfrm>
            <a:off x="4242376" y="2154139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416B2ED0-75CD-4AF5-AB14-AC6F754D26EE}"/>
              </a:ext>
            </a:extLst>
          </p:cNvPr>
          <p:cNvSpPr/>
          <p:nvPr/>
        </p:nvSpPr>
        <p:spPr>
          <a:xfrm>
            <a:off x="5328052" y="3139146"/>
            <a:ext cx="1532819" cy="153281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09B800B-BA9B-4314-8E34-3BB2C5976B65}"/>
              </a:ext>
            </a:extLst>
          </p:cNvPr>
          <p:cNvGrpSpPr/>
          <p:nvPr/>
        </p:nvGrpSpPr>
        <p:grpSpPr>
          <a:xfrm rot="840000">
            <a:off x="4206017" y="2156948"/>
            <a:ext cx="1659145" cy="1322249"/>
            <a:chOff x="2879288" y="2181029"/>
            <a:chExt cx="1659145" cy="1322249"/>
          </a:xfrm>
          <a:solidFill>
            <a:schemeClr val="bg1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2DEC6C2-8E8D-4F0D-AFD5-F2DC22A3A4DC}"/>
                </a:ext>
              </a:extLst>
            </p:cNvPr>
            <p:cNvSpPr/>
            <p:nvPr/>
          </p:nvSpPr>
          <p:spPr>
            <a:xfrm rot="1800000">
              <a:off x="4034433" y="3184574"/>
              <a:ext cx="504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1BC3174-DD37-4746-B25B-8DFBCBB90499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9" name="Block Arc 48">
              <a:extLst>
                <a:ext uri="{FF2B5EF4-FFF2-40B4-BE49-F238E27FC236}">
                  <a16:creationId xmlns:a16="http://schemas.microsoft.com/office/drawing/2014/main" id="{AE91240B-0358-4A9D-906F-CBA008C47419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0D20616-FFD9-4F08-959F-A3414C777CE6}"/>
              </a:ext>
            </a:extLst>
          </p:cNvPr>
          <p:cNvGrpSpPr/>
          <p:nvPr/>
        </p:nvGrpSpPr>
        <p:grpSpPr>
          <a:xfrm rot="20760000" flipH="1">
            <a:off x="6293750" y="2161011"/>
            <a:ext cx="1692733" cy="1322249"/>
            <a:chOff x="2879288" y="2181029"/>
            <a:chExt cx="1692733" cy="1322249"/>
          </a:xfrm>
          <a:solidFill>
            <a:schemeClr val="bg1"/>
          </a:solidFill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3668886-7D2F-4D9E-ABA3-2F710075842D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2" name="Block Arc 51">
              <a:extLst>
                <a:ext uri="{FF2B5EF4-FFF2-40B4-BE49-F238E27FC236}">
                  <a16:creationId xmlns:a16="http://schemas.microsoft.com/office/drawing/2014/main" id="{7C6C39A4-894E-43FB-8EE0-8915D21E3BB5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C552FB7-437C-445D-B631-966D8C89FDCD}"/>
                </a:ext>
              </a:extLst>
            </p:cNvPr>
            <p:cNvSpPr/>
            <p:nvPr/>
          </p:nvSpPr>
          <p:spPr>
            <a:xfrm rot="1800000">
              <a:off x="4032021" y="3193575"/>
              <a:ext cx="540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1071334-AB1D-4EC2-B936-DCB191384598}"/>
              </a:ext>
            </a:extLst>
          </p:cNvPr>
          <p:cNvGrpSpPr/>
          <p:nvPr/>
        </p:nvGrpSpPr>
        <p:grpSpPr>
          <a:xfrm rot="20760000" flipV="1">
            <a:off x="4205518" y="4337584"/>
            <a:ext cx="1692733" cy="1322250"/>
            <a:chOff x="2879288" y="2181029"/>
            <a:chExt cx="1692733" cy="1322249"/>
          </a:xfrm>
          <a:solidFill>
            <a:schemeClr val="bg1"/>
          </a:solidFill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9337E468-7CFE-4F9A-9AB1-E27540E5671B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6" name="Block Arc 55">
              <a:extLst>
                <a:ext uri="{FF2B5EF4-FFF2-40B4-BE49-F238E27FC236}">
                  <a16:creationId xmlns:a16="http://schemas.microsoft.com/office/drawing/2014/main" id="{4A0B1F20-CDC4-4682-872F-FF4AB05BB1F9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0150981-1A0F-4901-8C78-6F6B04B0423F}"/>
                </a:ext>
              </a:extLst>
            </p:cNvPr>
            <p:cNvSpPr/>
            <p:nvPr/>
          </p:nvSpPr>
          <p:spPr>
            <a:xfrm rot="1800000">
              <a:off x="4032021" y="3193575"/>
              <a:ext cx="540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58BDF41-7CB6-448A-81A9-BB51037053FD}"/>
              </a:ext>
            </a:extLst>
          </p:cNvPr>
          <p:cNvGrpSpPr/>
          <p:nvPr/>
        </p:nvGrpSpPr>
        <p:grpSpPr>
          <a:xfrm rot="840000" flipH="1" flipV="1">
            <a:off x="6307501" y="4339272"/>
            <a:ext cx="1678774" cy="1322250"/>
            <a:chOff x="2879288" y="2181029"/>
            <a:chExt cx="1678774" cy="1322249"/>
          </a:xfrm>
          <a:solidFill>
            <a:schemeClr val="bg1"/>
          </a:solidFill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0EB7D6B-7F59-4002-B8F0-DFED5028C3D8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0" name="Block Arc 59">
              <a:extLst>
                <a:ext uri="{FF2B5EF4-FFF2-40B4-BE49-F238E27FC236}">
                  <a16:creationId xmlns:a16="http://schemas.microsoft.com/office/drawing/2014/main" id="{C91309B7-9375-41EE-9836-FCB4DCA6A3DD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4C3A2E1-3B2B-4A17-BAF1-B176E89DEED2}"/>
                </a:ext>
              </a:extLst>
            </p:cNvPr>
            <p:cNvSpPr/>
            <p:nvPr/>
          </p:nvSpPr>
          <p:spPr>
            <a:xfrm rot="1800000">
              <a:off x="4054062" y="3195638"/>
              <a:ext cx="504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D8D044AB-559E-40B5-AA42-B58D21111D61}"/>
              </a:ext>
            </a:extLst>
          </p:cNvPr>
          <p:cNvSpPr txBox="1"/>
          <p:nvPr/>
        </p:nvSpPr>
        <p:spPr>
          <a:xfrm>
            <a:off x="4548107" y="234595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1"/>
                </a:solidFill>
                <a:cs typeface="Arial" pitchFamily="34" charset="0"/>
              </a:rPr>
              <a:t>S</a:t>
            </a:r>
            <a:endParaRPr lang="ko-KR" altLang="en-US" sz="4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5E491DE-4F32-412C-A1BC-C8F92AA10C2F}"/>
              </a:ext>
            </a:extLst>
          </p:cNvPr>
          <p:cNvSpPr txBox="1"/>
          <p:nvPr/>
        </p:nvSpPr>
        <p:spPr>
          <a:xfrm>
            <a:off x="4548107" y="462114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3"/>
                </a:solidFill>
                <a:cs typeface="Arial" pitchFamily="34" charset="0"/>
              </a:rPr>
              <a:t>O</a:t>
            </a:r>
            <a:endParaRPr lang="ko-KR" altLang="en-US" sz="48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A76DF34-9FA6-4AAC-AC94-6C6D1430F1BC}"/>
              </a:ext>
            </a:extLst>
          </p:cNvPr>
          <p:cNvSpPr txBox="1"/>
          <p:nvPr/>
        </p:nvSpPr>
        <p:spPr>
          <a:xfrm>
            <a:off x="7012586" y="462114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4"/>
                </a:solidFill>
                <a:cs typeface="Arial" pitchFamily="34" charset="0"/>
              </a:rPr>
              <a:t>T</a:t>
            </a:r>
            <a:endParaRPr lang="ko-KR" altLang="en-US" sz="4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7B46B37-C68B-477E-BC02-65A890F2840B}"/>
              </a:ext>
            </a:extLst>
          </p:cNvPr>
          <p:cNvSpPr txBox="1"/>
          <p:nvPr/>
        </p:nvSpPr>
        <p:spPr>
          <a:xfrm>
            <a:off x="7012586" y="234595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2"/>
                </a:solidFill>
                <a:cs typeface="Arial" pitchFamily="34" charset="0"/>
              </a:rPr>
              <a:t>W</a:t>
            </a:r>
            <a:endParaRPr lang="ko-KR" altLang="en-US" sz="4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DBA8E8B-48E0-4F32-AFF7-D8C682F9428E}"/>
              </a:ext>
            </a:extLst>
          </p:cNvPr>
          <p:cNvSpPr/>
          <p:nvPr/>
        </p:nvSpPr>
        <p:spPr>
          <a:xfrm>
            <a:off x="5519233" y="3330327"/>
            <a:ext cx="1150452" cy="115045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9397FBD-206E-4519-93F0-61A146739765}"/>
              </a:ext>
            </a:extLst>
          </p:cNvPr>
          <p:cNvSpPr txBox="1"/>
          <p:nvPr/>
        </p:nvSpPr>
        <p:spPr>
          <a:xfrm>
            <a:off x="5516692" y="3684979"/>
            <a:ext cx="1176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SWOT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B7CA64F-C9C7-42C6-9470-EB4EDD482769}"/>
              </a:ext>
            </a:extLst>
          </p:cNvPr>
          <p:cNvGrpSpPr/>
          <p:nvPr/>
        </p:nvGrpSpPr>
        <p:grpSpPr>
          <a:xfrm>
            <a:off x="656764" y="5155871"/>
            <a:ext cx="3121200" cy="923331"/>
            <a:chOff x="6210996" y="1433695"/>
            <a:chExt cx="1712589" cy="656879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B921BACE-2D22-4165-9B31-CCB58B7AA143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3F0BA15-40E7-47B0-AC32-721B9BD40B39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6261C8B-0114-4D74-B2F9-192414043B4F}"/>
              </a:ext>
            </a:extLst>
          </p:cNvPr>
          <p:cNvGrpSpPr/>
          <p:nvPr/>
        </p:nvGrpSpPr>
        <p:grpSpPr>
          <a:xfrm>
            <a:off x="656764" y="1759749"/>
            <a:ext cx="3121200" cy="923331"/>
            <a:chOff x="6210996" y="1433695"/>
            <a:chExt cx="1712589" cy="656879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3C4C71F-57E6-4AE3-9ECC-DD5B1D2DC74F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946AC9D-DAC1-44E4-8D66-B42092E02815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1A6765E5-2837-4C53-B971-AF5A0A04367D}"/>
              </a:ext>
            </a:extLst>
          </p:cNvPr>
          <p:cNvGrpSpPr/>
          <p:nvPr/>
        </p:nvGrpSpPr>
        <p:grpSpPr>
          <a:xfrm>
            <a:off x="8415148" y="5155871"/>
            <a:ext cx="3120089" cy="923331"/>
            <a:chOff x="6210996" y="1433695"/>
            <a:chExt cx="1712589" cy="656879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E2AF38C-7BD2-453A-9272-B57E967C904A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9FFEA01-6B24-4112-808C-FB95652982EA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04A075EA-D85E-4A9A-BB37-DE19A47688F9}"/>
              </a:ext>
            </a:extLst>
          </p:cNvPr>
          <p:cNvGrpSpPr/>
          <p:nvPr/>
        </p:nvGrpSpPr>
        <p:grpSpPr>
          <a:xfrm>
            <a:off x="8415148" y="1759749"/>
            <a:ext cx="3120089" cy="923331"/>
            <a:chOff x="6210996" y="1433695"/>
            <a:chExt cx="1712589" cy="656879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DFCCCCD0-56D1-4361-A11E-2C606871C17D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7A42A7F-E052-4C85-8850-D2E5AFFF525D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9D24F69B-0449-4946-8FA2-C2CA45A5D682}"/>
              </a:ext>
            </a:extLst>
          </p:cNvPr>
          <p:cNvSpPr txBox="1"/>
          <p:nvPr/>
        </p:nvSpPr>
        <p:spPr>
          <a:xfrm>
            <a:off x="7761747" y="3657865"/>
            <a:ext cx="377349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E9026ADB-F497-402C-AA3A-49D5284E22AC}"/>
              </a:ext>
            </a:extLst>
          </p:cNvPr>
          <p:cNvSpPr txBox="1"/>
          <p:nvPr/>
        </p:nvSpPr>
        <p:spPr>
          <a:xfrm>
            <a:off x="656764" y="3657865"/>
            <a:ext cx="377349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AFE0EC-88B2-4947-BE82-0E44C387142E}"/>
              </a:ext>
            </a:extLst>
          </p:cNvPr>
          <p:cNvSpPr txBox="1"/>
          <p:nvPr/>
        </p:nvSpPr>
        <p:spPr>
          <a:xfrm>
            <a:off x="4949637" y="6482993"/>
            <a:ext cx="2292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8DA658-703C-41A2-8B50-7469F6E23273}"/>
              </a:ext>
            </a:extLst>
          </p:cNvPr>
          <p:cNvSpPr txBox="1"/>
          <p:nvPr/>
        </p:nvSpPr>
        <p:spPr>
          <a:xfrm>
            <a:off x="8792307" y="444240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54FF08-39F8-4808-A664-62273C6DF651}"/>
              </a:ext>
            </a:extLst>
          </p:cNvPr>
          <p:cNvSpPr txBox="1"/>
          <p:nvPr/>
        </p:nvSpPr>
        <p:spPr>
          <a:xfrm>
            <a:off x="8792307" y="474162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Presentation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800CA7-DD83-4418-9651-79ED7046B5E3}"/>
              </a:ext>
            </a:extLst>
          </p:cNvPr>
          <p:cNvSpPr txBox="1"/>
          <p:nvPr/>
        </p:nvSpPr>
        <p:spPr>
          <a:xfrm>
            <a:off x="8792307" y="5639288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0C3BE1-85C4-496A-BC69-169876D52B9C}"/>
              </a:ext>
            </a:extLst>
          </p:cNvPr>
          <p:cNvSpPr txBox="1"/>
          <p:nvPr/>
        </p:nvSpPr>
        <p:spPr>
          <a:xfrm>
            <a:off x="8792307" y="534006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6E0EF8-340C-4190-A72E-DAA0CCE2B77E}"/>
              </a:ext>
            </a:extLst>
          </p:cNvPr>
          <p:cNvSpPr txBox="1"/>
          <p:nvPr/>
        </p:nvSpPr>
        <p:spPr>
          <a:xfrm>
            <a:off x="8792307" y="504084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1A90F8-E768-450E-9993-8FD0E062F78B}"/>
              </a:ext>
            </a:extLst>
          </p:cNvPr>
          <p:cNvSpPr txBox="1"/>
          <p:nvPr/>
        </p:nvSpPr>
        <p:spPr>
          <a:xfrm>
            <a:off x="8030475" y="3719138"/>
            <a:ext cx="3713523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D56971-4674-4EC1-B8EC-E9B9D1FED508}"/>
              </a:ext>
            </a:extLst>
          </p:cNvPr>
          <p:cNvSpPr txBox="1"/>
          <p:nvPr/>
        </p:nvSpPr>
        <p:spPr>
          <a:xfrm>
            <a:off x="8030474" y="2898682"/>
            <a:ext cx="37135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39DF5D-C95C-4FB1-8EC7-DF023923119F}"/>
              </a:ext>
            </a:extLst>
          </p:cNvPr>
          <p:cNvSpPr txBox="1"/>
          <p:nvPr/>
        </p:nvSpPr>
        <p:spPr>
          <a:xfrm>
            <a:off x="7997232" y="415976"/>
            <a:ext cx="3746766" cy="129266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We Create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Quality Professional 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PPT Presentation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36654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4822A3-CCD7-4CC1-9CD8-BAB57A490996}"/>
              </a:ext>
            </a:extLst>
          </p:cNvPr>
          <p:cNvSpPr/>
          <p:nvPr/>
        </p:nvSpPr>
        <p:spPr>
          <a:xfrm>
            <a:off x="1697904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50205CB-A51E-446A-8127-E40CDD838F4E}"/>
              </a:ext>
            </a:extLst>
          </p:cNvPr>
          <p:cNvSpPr/>
          <p:nvPr/>
        </p:nvSpPr>
        <p:spPr>
          <a:xfrm>
            <a:off x="3663998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D7C618-3CF3-4423-87FB-22260793C4DF}"/>
              </a:ext>
            </a:extLst>
          </p:cNvPr>
          <p:cNvSpPr/>
          <p:nvPr/>
        </p:nvSpPr>
        <p:spPr>
          <a:xfrm>
            <a:off x="5630092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D20FF80-F4A2-45F7-9ACD-14B2D65B7764}"/>
              </a:ext>
            </a:extLst>
          </p:cNvPr>
          <p:cNvSpPr/>
          <p:nvPr/>
        </p:nvSpPr>
        <p:spPr>
          <a:xfrm>
            <a:off x="7596186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B0BB691-C742-4BB8-B6CD-13EFF3B56753}"/>
              </a:ext>
            </a:extLst>
          </p:cNvPr>
          <p:cNvGrpSpPr/>
          <p:nvPr/>
        </p:nvGrpSpPr>
        <p:grpSpPr>
          <a:xfrm>
            <a:off x="1346703" y="4373019"/>
            <a:ext cx="1625933" cy="1674760"/>
            <a:chOff x="575693" y="4105536"/>
            <a:chExt cx="1625933" cy="16747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7FFE9E-85D3-4410-A551-B34B843130F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A9105F-F32A-43A2-ADCD-C5AF85F49EBD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E7929D5-9A00-4F6A-BC6D-A52ED4480304}"/>
              </a:ext>
            </a:extLst>
          </p:cNvPr>
          <p:cNvGrpSpPr/>
          <p:nvPr/>
        </p:nvGrpSpPr>
        <p:grpSpPr>
          <a:xfrm>
            <a:off x="3316267" y="4373019"/>
            <a:ext cx="1625933" cy="1674760"/>
            <a:chOff x="575693" y="4105536"/>
            <a:chExt cx="1625933" cy="167476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ED2451-435C-4315-9AC5-C77F91FF8912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FCD06D5-9C51-4950-94D3-CF035F7D8136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7E9DD98-E698-4474-AD88-050F2AE92A52}"/>
              </a:ext>
            </a:extLst>
          </p:cNvPr>
          <p:cNvGrpSpPr/>
          <p:nvPr/>
        </p:nvGrpSpPr>
        <p:grpSpPr>
          <a:xfrm>
            <a:off x="5285831" y="4373019"/>
            <a:ext cx="1625933" cy="1674760"/>
            <a:chOff x="575693" y="4105536"/>
            <a:chExt cx="1625933" cy="167476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4D27CF2-D134-4B65-9CD7-F21652FF88A5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0BBAA0E-0D89-42B0-AE2E-B15359BF973C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CD8E1A-58B9-4720-92BC-8599433B89C6}"/>
              </a:ext>
            </a:extLst>
          </p:cNvPr>
          <p:cNvGrpSpPr/>
          <p:nvPr/>
        </p:nvGrpSpPr>
        <p:grpSpPr>
          <a:xfrm>
            <a:off x="7255395" y="4373019"/>
            <a:ext cx="1625933" cy="1674760"/>
            <a:chOff x="575693" y="4105536"/>
            <a:chExt cx="1625933" cy="167476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9BA467-AF08-49C0-AD5A-D340616F2156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021DFD5-717F-4CBC-8D59-C26CBCEAD3A5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막힌 원호 3">
            <a:extLst>
              <a:ext uri="{FF2B5EF4-FFF2-40B4-BE49-F238E27FC236}">
                <a16:creationId xmlns:a16="http://schemas.microsoft.com/office/drawing/2014/main" id="{07291EBF-F007-4570-8F1A-94BAB35C01AB}"/>
              </a:ext>
            </a:extLst>
          </p:cNvPr>
          <p:cNvSpPr/>
          <p:nvPr/>
        </p:nvSpPr>
        <p:spPr>
          <a:xfrm>
            <a:off x="1147577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1" name="막힌 원호 38">
            <a:extLst>
              <a:ext uri="{FF2B5EF4-FFF2-40B4-BE49-F238E27FC236}">
                <a16:creationId xmlns:a16="http://schemas.microsoft.com/office/drawing/2014/main" id="{CED38679-F497-4E9D-82AB-E60EF30702AC}"/>
              </a:ext>
            </a:extLst>
          </p:cNvPr>
          <p:cNvSpPr/>
          <p:nvPr/>
        </p:nvSpPr>
        <p:spPr>
          <a:xfrm rot="10800000">
            <a:off x="3112770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막힌 원호 39">
            <a:extLst>
              <a:ext uri="{FF2B5EF4-FFF2-40B4-BE49-F238E27FC236}">
                <a16:creationId xmlns:a16="http://schemas.microsoft.com/office/drawing/2014/main" id="{261369DE-C86C-4276-80D5-63D8CD8134B2}"/>
              </a:ext>
            </a:extLst>
          </p:cNvPr>
          <p:cNvSpPr/>
          <p:nvPr/>
        </p:nvSpPr>
        <p:spPr>
          <a:xfrm>
            <a:off x="5077963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3" name="막힌 원호 40">
            <a:extLst>
              <a:ext uri="{FF2B5EF4-FFF2-40B4-BE49-F238E27FC236}">
                <a16:creationId xmlns:a16="http://schemas.microsoft.com/office/drawing/2014/main" id="{59906B89-86F6-4F67-913C-8236789D2E5F}"/>
              </a:ext>
            </a:extLst>
          </p:cNvPr>
          <p:cNvSpPr/>
          <p:nvPr/>
        </p:nvSpPr>
        <p:spPr>
          <a:xfrm rot="10800000">
            <a:off x="7043155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1C11508-8842-412F-9118-FCAB1C00603D}"/>
              </a:ext>
            </a:extLst>
          </p:cNvPr>
          <p:cNvGrpSpPr/>
          <p:nvPr/>
        </p:nvGrpSpPr>
        <p:grpSpPr>
          <a:xfrm>
            <a:off x="7929833" y="3756862"/>
            <a:ext cx="288032" cy="288032"/>
            <a:chOff x="1475656" y="1654935"/>
            <a:chExt cx="288032" cy="28803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C284693-9636-41A0-A55D-E61BD7B8AE64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20208966-361B-4FAF-88B9-8ABC7D94F48A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C8EB58D-2CE1-40C8-8080-F7B1DEEBB29E}"/>
              </a:ext>
            </a:extLst>
          </p:cNvPr>
          <p:cNvGrpSpPr/>
          <p:nvPr/>
        </p:nvGrpSpPr>
        <p:grpSpPr>
          <a:xfrm>
            <a:off x="1987077" y="1806864"/>
            <a:ext cx="288032" cy="288032"/>
            <a:chOff x="1475656" y="1654935"/>
            <a:chExt cx="288032" cy="288032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7FB641-DB66-402D-8904-18DCEC5673FC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9" name="Flowchart: Extract 28">
              <a:extLst>
                <a:ext uri="{FF2B5EF4-FFF2-40B4-BE49-F238E27FC236}">
                  <a16:creationId xmlns:a16="http://schemas.microsoft.com/office/drawing/2014/main" id="{ABD24170-70B8-4E93-961A-F1A3BA2FF6C0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F435A53-977D-44DC-A18F-3D23795AB297}"/>
              </a:ext>
            </a:extLst>
          </p:cNvPr>
          <p:cNvGrpSpPr/>
          <p:nvPr/>
        </p:nvGrpSpPr>
        <p:grpSpPr>
          <a:xfrm>
            <a:off x="3988443" y="3749089"/>
            <a:ext cx="288032" cy="288032"/>
            <a:chOff x="1475656" y="1654935"/>
            <a:chExt cx="288032" cy="288032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4830203-9059-4480-9872-371001BE6E55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A5318887-B745-4BC6-9C22-1E44BFD278D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A194FA0-E7DA-47CF-9E06-3CB274CD6854}"/>
              </a:ext>
            </a:extLst>
          </p:cNvPr>
          <p:cNvGrpSpPr/>
          <p:nvPr/>
        </p:nvGrpSpPr>
        <p:grpSpPr>
          <a:xfrm>
            <a:off x="5928466" y="1816389"/>
            <a:ext cx="288032" cy="288032"/>
            <a:chOff x="1475656" y="1654935"/>
            <a:chExt cx="288032" cy="28803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8898D42-24B0-4397-B5CD-B42188901BF0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5" name="Flowchart: Extract 34">
              <a:extLst>
                <a:ext uri="{FF2B5EF4-FFF2-40B4-BE49-F238E27FC236}">
                  <a16:creationId xmlns:a16="http://schemas.microsoft.com/office/drawing/2014/main" id="{010864D7-45DF-49DE-BB58-5E55E8E10E5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36" name="Oval 61">
            <a:extLst>
              <a:ext uri="{FF2B5EF4-FFF2-40B4-BE49-F238E27FC236}">
                <a16:creationId xmlns:a16="http://schemas.microsoft.com/office/drawing/2014/main" id="{486CCEB8-25D0-43F4-8509-79439DBA41FD}"/>
              </a:ext>
            </a:extLst>
          </p:cNvPr>
          <p:cNvSpPr/>
          <p:nvPr/>
        </p:nvSpPr>
        <p:spPr>
          <a:xfrm>
            <a:off x="9550524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37" name="Group 69">
            <a:extLst>
              <a:ext uri="{FF2B5EF4-FFF2-40B4-BE49-F238E27FC236}">
                <a16:creationId xmlns:a16="http://schemas.microsoft.com/office/drawing/2014/main" id="{6B81AEE5-CECB-464C-9AF4-8E6A7F5625A0}"/>
              </a:ext>
            </a:extLst>
          </p:cNvPr>
          <p:cNvGrpSpPr/>
          <p:nvPr/>
        </p:nvGrpSpPr>
        <p:grpSpPr>
          <a:xfrm>
            <a:off x="9224959" y="4373019"/>
            <a:ext cx="1625933" cy="1674760"/>
            <a:chOff x="575693" y="4105536"/>
            <a:chExt cx="1625933" cy="167476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560AA28-2F08-4A3C-9242-8137110C757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3BB9FAD-72A6-495A-9980-5E1D868572E4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0" name="막힌 원호 46">
            <a:extLst>
              <a:ext uri="{FF2B5EF4-FFF2-40B4-BE49-F238E27FC236}">
                <a16:creationId xmlns:a16="http://schemas.microsoft.com/office/drawing/2014/main" id="{D4340106-71FF-4FFD-80DD-E23C94FDCA07}"/>
              </a:ext>
            </a:extLst>
          </p:cNvPr>
          <p:cNvSpPr/>
          <p:nvPr/>
        </p:nvSpPr>
        <p:spPr>
          <a:xfrm>
            <a:off x="8998395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1" name="Group 54">
            <a:extLst>
              <a:ext uri="{FF2B5EF4-FFF2-40B4-BE49-F238E27FC236}">
                <a16:creationId xmlns:a16="http://schemas.microsoft.com/office/drawing/2014/main" id="{8EE69E06-5D5E-4290-9BAE-5747013C6C04}"/>
              </a:ext>
            </a:extLst>
          </p:cNvPr>
          <p:cNvGrpSpPr/>
          <p:nvPr/>
        </p:nvGrpSpPr>
        <p:grpSpPr>
          <a:xfrm>
            <a:off x="9848898" y="1816389"/>
            <a:ext cx="288032" cy="288032"/>
            <a:chOff x="1475656" y="1654935"/>
            <a:chExt cx="288032" cy="288032"/>
          </a:xfrm>
        </p:grpSpPr>
        <p:sp>
          <p:nvSpPr>
            <p:cNvPr id="42" name="Oval 55">
              <a:extLst>
                <a:ext uri="{FF2B5EF4-FFF2-40B4-BE49-F238E27FC236}">
                  <a16:creationId xmlns:a16="http://schemas.microsoft.com/office/drawing/2014/main" id="{1C404358-1753-4250-85EB-5847DAA19869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43" name="Flowchart: Extract 56">
              <a:extLst>
                <a:ext uri="{FF2B5EF4-FFF2-40B4-BE49-F238E27FC236}">
                  <a16:creationId xmlns:a16="http://schemas.microsoft.com/office/drawing/2014/main" id="{A6AD356E-DA6A-4BA6-943D-48118D48FDBC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44" name="Isosceles Triangle 51">
            <a:extLst>
              <a:ext uri="{FF2B5EF4-FFF2-40B4-BE49-F238E27FC236}">
                <a16:creationId xmlns:a16="http://schemas.microsoft.com/office/drawing/2014/main" id="{84189029-997C-426B-97FC-FA71918ECED4}"/>
              </a:ext>
            </a:extLst>
          </p:cNvPr>
          <p:cNvSpPr/>
          <p:nvPr/>
        </p:nvSpPr>
        <p:spPr>
          <a:xfrm>
            <a:off x="1980032" y="2798469"/>
            <a:ext cx="333042" cy="244221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5" name="Rounded Rectangle 6">
            <a:extLst>
              <a:ext uri="{FF2B5EF4-FFF2-40B4-BE49-F238E27FC236}">
                <a16:creationId xmlns:a16="http://schemas.microsoft.com/office/drawing/2014/main" id="{94C77EEA-0DC3-47FF-AAAB-D88E34D273A7}"/>
              </a:ext>
            </a:extLst>
          </p:cNvPr>
          <p:cNvSpPr/>
          <p:nvPr/>
        </p:nvSpPr>
        <p:spPr>
          <a:xfrm>
            <a:off x="3939112" y="2768982"/>
            <a:ext cx="345998" cy="351772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6" name="Teardrop 1">
            <a:extLst>
              <a:ext uri="{FF2B5EF4-FFF2-40B4-BE49-F238E27FC236}">
                <a16:creationId xmlns:a16="http://schemas.microsoft.com/office/drawing/2014/main" id="{8F3AEC7E-B978-4555-88F4-928AA2BED224}"/>
              </a:ext>
            </a:extLst>
          </p:cNvPr>
          <p:cNvSpPr/>
          <p:nvPr/>
        </p:nvSpPr>
        <p:spPr>
          <a:xfrm rot="18805991">
            <a:off x="5875166" y="2743638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7" name="Rounded Rectangle 27">
            <a:extLst>
              <a:ext uri="{FF2B5EF4-FFF2-40B4-BE49-F238E27FC236}">
                <a16:creationId xmlns:a16="http://schemas.microsoft.com/office/drawing/2014/main" id="{FECB05F3-6D13-4BC6-86A9-249C8BE67334}"/>
              </a:ext>
            </a:extLst>
          </p:cNvPr>
          <p:cNvSpPr/>
          <p:nvPr/>
        </p:nvSpPr>
        <p:spPr>
          <a:xfrm>
            <a:off x="7843200" y="2776611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8" name="Rounded Rectangle 7">
            <a:extLst>
              <a:ext uri="{FF2B5EF4-FFF2-40B4-BE49-F238E27FC236}">
                <a16:creationId xmlns:a16="http://schemas.microsoft.com/office/drawing/2014/main" id="{94F48482-4D91-437C-9008-44471A340814}"/>
              </a:ext>
            </a:extLst>
          </p:cNvPr>
          <p:cNvSpPr/>
          <p:nvPr/>
        </p:nvSpPr>
        <p:spPr>
          <a:xfrm>
            <a:off x="9826351" y="2768982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F4B0B53-C863-4313-956E-E4E65C03212C}"/>
              </a:ext>
            </a:extLst>
          </p:cNvPr>
          <p:cNvGrpSpPr/>
          <p:nvPr/>
        </p:nvGrpSpPr>
        <p:grpSpPr>
          <a:xfrm>
            <a:off x="5395798" y="1840100"/>
            <a:ext cx="1388436" cy="4140966"/>
            <a:chOff x="3871798" y="1672614"/>
            <a:chExt cx="1388436" cy="4140966"/>
          </a:xfrm>
        </p:grpSpPr>
        <p:sp>
          <p:nvSpPr>
            <p:cNvPr id="4" name="Arc 3">
              <a:extLst>
                <a:ext uri="{FF2B5EF4-FFF2-40B4-BE49-F238E27FC236}">
                  <a16:creationId xmlns:a16="http://schemas.microsoft.com/office/drawing/2014/main" id="{385619F4-EFA8-40D3-A23A-53E5FD6AAAE4}"/>
                </a:ext>
              </a:extLst>
            </p:cNvPr>
            <p:cNvSpPr/>
            <p:nvPr/>
          </p:nvSpPr>
          <p:spPr>
            <a:xfrm>
              <a:off x="3883766" y="4437112"/>
              <a:ext cx="1376468" cy="1376468"/>
            </a:xfrm>
            <a:prstGeom prst="arc">
              <a:avLst>
                <a:gd name="adj1" fmla="val 3657515"/>
                <a:gd name="adj2" fmla="val 15912259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E74800B9-439A-409B-A277-6E1D62F5030F}"/>
                </a:ext>
              </a:extLst>
            </p:cNvPr>
            <p:cNvSpPr/>
            <p:nvPr/>
          </p:nvSpPr>
          <p:spPr>
            <a:xfrm flipH="1">
              <a:off x="3871798" y="3040766"/>
              <a:ext cx="1376468" cy="1376468"/>
            </a:xfrm>
            <a:prstGeom prst="arc">
              <a:avLst>
                <a:gd name="adj1" fmla="val 5478932"/>
                <a:gd name="adj2" fmla="val 16740799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CC986056-4579-48E7-A851-DC5BB560AC42}"/>
                </a:ext>
              </a:extLst>
            </p:cNvPr>
            <p:cNvSpPr/>
            <p:nvPr/>
          </p:nvSpPr>
          <p:spPr>
            <a:xfrm>
              <a:off x="3871798" y="1672614"/>
              <a:ext cx="1376468" cy="1376468"/>
            </a:xfrm>
            <a:prstGeom prst="arc">
              <a:avLst>
                <a:gd name="adj1" fmla="val 6266444"/>
                <a:gd name="adj2" fmla="val 19078973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D1E8144-B7D0-4287-AB1D-C60649351154}"/>
                </a:ext>
              </a:extLst>
            </p:cNvPr>
            <p:cNvSpPr/>
            <p:nvPr/>
          </p:nvSpPr>
          <p:spPr>
            <a:xfrm>
              <a:off x="4139952" y="1928800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B1DD9E5-4F87-4831-90C7-CC4028A5218F}"/>
                </a:ext>
              </a:extLst>
            </p:cNvPr>
            <p:cNvSpPr/>
            <p:nvPr/>
          </p:nvSpPr>
          <p:spPr>
            <a:xfrm>
              <a:off x="4139952" y="3296952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238EAB0-CE95-4C8F-B350-BC536930866E}"/>
                </a:ext>
              </a:extLst>
            </p:cNvPr>
            <p:cNvSpPr/>
            <p:nvPr/>
          </p:nvSpPr>
          <p:spPr>
            <a:xfrm>
              <a:off x="4139952" y="4698776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" name="그룹 11">
            <a:extLst>
              <a:ext uri="{FF2B5EF4-FFF2-40B4-BE49-F238E27FC236}">
                <a16:creationId xmlns:a16="http://schemas.microsoft.com/office/drawing/2014/main" id="{CC665CFD-4F8A-40AF-980B-F81ECF1A3B23}"/>
              </a:ext>
            </a:extLst>
          </p:cNvPr>
          <p:cNvGrpSpPr/>
          <p:nvPr/>
        </p:nvGrpSpPr>
        <p:grpSpPr>
          <a:xfrm>
            <a:off x="7104112" y="2040451"/>
            <a:ext cx="4119284" cy="936939"/>
            <a:chOff x="7104112" y="2059905"/>
            <a:chExt cx="2952328" cy="93693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50EA383-6351-4D38-B16F-AA5EFBA030E5}"/>
                </a:ext>
              </a:extLst>
            </p:cNvPr>
            <p:cNvSpPr txBox="1"/>
            <p:nvPr/>
          </p:nvSpPr>
          <p:spPr>
            <a:xfrm>
              <a:off x="7104112" y="2059905"/>
              <a:ext cx="295232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886AC28-61B4-4E74-B997-A614B1EC0C59}"/>
                </a:ext>
              </a:extLst>
            </p:cNvPr>
            <p:cNvSpPr txBox="1"/>
            <p:nvPr/>
          </p:nvSpPr>
          <p:spPr>
            <a:xfrm>
              <a:off x="7104112" y="2350513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3" name="Chevron 5">
            <a:extLst>
              <a:ext uri="{FF2B5EF4-FFF2-40B4-BE49-F238E27FC236}">
                <a16:creationId xmlns:a16="http://schemas.microsoft.com/office/drawing/2014/main" id="{6FD1EC34-3885-41E2-89EA-CFA79B440171}"/>
              </a:ext>
            </a:extLst>
          </p:cNvPr>
          <p:cNvSpPr/>
          <p:nvPr/>
        </p:nvSpPr>
        <p:spPr>
          <a:xfrm>
            <a:off x="6722082" y="2343000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14" name="그룹 10">
            <a:extLst>
              <a:ext uri="{FF2B5EF4-FFF2-40B4-BE49-F238E27FC236}">
                <a16:creationId xmlns:a16="http://schemas.microsoft.com/office/drawing/2014/main" id="{4F84007F-2502-4C51-8602-4594AD8222DA}"/>
              </a:ext>
            </a:extLst>
          </p:cNvPr>
          <p:cNvGrpSpPr/>
          <p:nvPr/>
        </p:nvGrpSpPr>
        <p:grpSpPr>
          <a:xfrm>
            <a:off x="7104112" y="4816513"/>
            <a:ext cx="4119284" cy="936939"/>
            <a:chOff x="7116163" y="4835965"/>
            <a:chExt cx="2952328" cy="93693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C53F394-9F09-4F2A-BD67-D4E9B86CEB26}"/>
                </a:ext>
              </a:extLst>
            </p:cNvPr>
            <p:cNvSpPr txBox="1"/>
            <p:nvPr/>
          </p:nvSpPr>
          <p:spPr>
            <a:xfrm>
              <a:off x="7116163" y="4835965"/>
              <a:ext cx="295232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F57D3AC-37CE-4FFD-A971-89725EB8BCA5}"/>
                </a:ext>
              </a:extLst>
            </p:cNvPr>
            <p:cNvSpPr txBox="1"/>
            <p:nvPr/>
          </p:nvSpPr>
          <p:spPr>
            <a:xfrm>
              <a:off x="7116163" y="5126573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7" name="Chevron 67">
            <a:extLst>
              <a:ext uri="{FF2B5EF4-FFF2-40B4-BE49-F238E27FC236}">
                <a16:creationId xmlns:a16="http://schemas.microsoft.com/office/drawing/2014/main" id="{8D2D4555-458B-4A71-B14F-95483B5CA12B}"/>
              </a:ext>
            </a:extLst>
          </p:cNvPr>
          <p:cNvSpPr/>
          <p:nvPr/>
        </p:nvSpPr>
        <p:spPr>
          <a:xfrm>
            <a:off x="6734133" y="5119060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18" name="그룹 12">
            <a:extLst>
              <a:ext uri="{FF2B5EF4-FFF2-40B4-BE49-F238E27FC236}">
                <a16:creationId xmlns:a16="http://schemas.microsoft.com/office/drawing/2014/main" id="{75304F54-94A0-4263-9053-61FC98D43E53}"/>
              </a:ext>
            </a:extLst>
          </p:cNvPr>
          <p:cNvGrpSpPr/>
          <p:nvPr/>
        </p:nvGrpSpPr>
        <p:grpSpPr>
          <a:xfrm>
            <a:off x="1019840" y="3441890"/>
            <a:ext cx="4119284" cy="936939"/>
            <a:chOff x="2157873" y="3480187"/>
            <a:chExt cx="2952328" cy="93693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9222045-DBA3-4F34-BED2-8947B834BDE0}"/>
                </a:ext>
              </a:extLst>
            </p:cNvPr>
            <p:cNvSpPr txBox="1"/>
            <p:nvPr/>
          </p:nvSpPr>
          <p:spPr>
            <a:xfrm>
              <a:off x="2157873" y="3480187"/>
              <a:ext cx="295232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C04F8FE-DD50-4210-93D6-AD600CC5B80B}"/>
                </a:ext>
              </a:extLst>
            </p:cNvPr>
            <p:cNvSpPr txBox="1"/>
            <p:nvPr/>
          </p:nvSpPr>
          <p:spPr>
            <a:xfrm>
              <a:off x="2157873" y="377079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1" name="Chevron 91">
            <a:extLst>
              <a:ext uri="{FF2B5EF4-FFF2-40B4-BE49-F238E27FC236}">
                <a16:creationId xmlns:a16="http://schemas.microsoft.com/office/drawing/2014/main" id="{09A9D72F-66C2-456E-89A9-EABFB55B04E1}"/>
              </a:ext>
            </a:extLst>
          </p:cNvPr>
          <p:cNvSpPr/>
          <p:nvPr/>
        </p:nvSpPr>
        <p:spPr>
          <a:xfrm flipH="1">
            <a:off x="5282978" y="3735958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5E907AF-4E00-4008-9736-2328E62D395D}"/>
              </a:ext>
            </a:extLst>
          </p:cNvPr>
          <p:cNvGrpSpPr/>
          <p:nvPr/>
        </p:nvGrpSpPr>
        <p:grpSpPr>
          <a:xfrm>
            <a:off x="7104112" y="3664136"/>
            <a:ext cx="2857316" cy="502303"/>
            <a:chOff x="5675124" y="3463006"/>
            <a:chExt cx="2857316" cy="50230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82A65F9-4BEE-48B3-B8B3-46BC516B7719}"/>
                </a:ext>
              </a:extLst>
            </p:cNvPr>
            <p:cNvSpPr txBox="1"/>
            <p:nvPr/>
          </p:nvSpPr>
          <p:spPr>
            <a:xfrm>
              <a:off x="5675124" y="3463006"/>
              <a:ext cx="719216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65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12AE87-8BA8-49B8-BCEC-401137D4B091}"/>
                </a:ext>
              </a:extLst>
            </p:cNvPr>
            <p:cNvSpPr txBox="1"/>
            <p:nvPr/>
          </p:nvSpPr>
          <p:spPr>
            <a:xfrm>
              <a:off x="6394340" y="3657532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0A24E94-A472-4A85-AFAC-C821D6A0D05D}"/>
              </a:ext>
            </a:extLst>
          </p:cNvPr>
          <p:cNvGrpSpPr/>
          <p:nvPr/>
        </p:nvGrpSpPr>
        <p:grpSpPr>
          <a:xfrm>
            <a:off x="2279578" y="2209598"/>
            <a:ext cx="2859547" cy="492443"/>
            <a:chOff x="755576" y="1993472"/>
            <a:chExt cx="2859547" cy="49244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04999F1-77D2-4754-806F-75403EEBB7A5}"/>
                </a:ext>
              </a:extLst>
            </p:cNvPr>
            <p:cNvSpPr txBox="1"/>
            <p:nvPr/>
          </p:nvSpPr>
          <p:spPr>
            <a:xfrm>
              <a:off x="2895907" y="1993472"/>
              <a:ext cx="719216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92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C7182C9-799D-40D3-8606-78208FE4C978}"/>
                </a:ext>
              </a:extLst>
            </p:cNvPr>
            <p:cNvSpPr txBox="1"/>
            <p:nvPr/>
          </p:nvSpPr>
          <p:spPr>
            <a:xfrm>
              <a:off x="755576" y="2169806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C0C75E-550C-4FA2-978A-304CCE9E9CAC}"/>
              </a:ext>
            </a:extLst>
          </p:cNvPr>
          <p:cNvGrpSpPr/>
          <p:nvPr/>
        </p:nvGrpSpPr>
        <p:grpSpPr>
          <a:xfrm>
            <a:off x="2279578" y="5138131"/>
            <a:ext cx="2859547" cy="492443"/>
            <a:chOff x="755576" y="1993472"/>
            <a:chExt cx="2859547" cy="49244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D72B610-CB87-4218-87B9-6F10059A6B25}"/>
                </a:ext>
              </a:extLst>
            </p:cNvPr>
            <p:cNvSpPr txBox="1"/>
            <p:nvPr/>
          </p:nvSpPr>
          <p:spPr>
            <a:xfrm>
              <a:off x="2895907" y="1993472"/>
              <a:ext cx="719216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42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31B50F8-81DF-4DDC-9515-1803A955F784}"/>
                </a:ext>
              </a:extLst>
            </p:cNvPr>
            <p:cNvSpPr txBox="1"/>
            <p:nvPr/>
          </p:nvSpPr>
          <p:spPr>
            <a:xfrm>
              <a:off x="755576" y="2169806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ounded Rectangle 7">
            <a:extLst>
              <a:ext uri="{FF2B5EF4-FFF2-40B4-BE49-F238E27FC236}">
                <a16:creationId xmlns:a16="http://schemas.microsoft.com/office/drawing/2014/main" id="{E0FE6FB7-D069-44CB-933F-5EB06DE63907}"/>
              </a:ext>
            </a:extLst>
          </p:cNvPr>
          <p:cNvSpPr/>
          <p:nvPr/>
        </p:nvSpPr>
        <p:spPr>
          <a:xfrm>
            <a:off x="5919912" y="2331057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Block Arc 10">
            <a:extLst>
              <a:ext uri="{FF2B5EF4-FFF2-40B4-BE49-F238E27FC236}">
                <a16:creationId xmlns:a16="http://schemas.microsoft.com/office/drawing/2014/main" id="{F673ECA8-A768-4C08-BF82-B61A42EE4BD1}"/>
              </a:ext>
            </a:extLst>
          </p:cNvPr>
          <p:cNvSpPr/>
          <p:nvPr/>
        </p:nvSpPr>
        <p:spPr>
          <a:xfrm>
            <a:off x="5858341" y="3767279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Round Same Side Corner Rectangle 36">
            <a:extLst>
              <a:ext uri="{FF2B5EF4-FFF2-40B4-BE49-F238E27FC236}">
                <a16:creationId xmlns:a16="http://schemas.microsoft.com/office/drawing/2014/main" id="{F4CCA764-C39A-4114-9C06-349914601610}"/>
              </a:ext>
            </a:extLst>
          </p:cNvPr>
          <p:cNvSpPr>
            <a:spLocks noChangeAspect="1"/>
          </p:cNvSpPr>
          <p:nvPr/>
        </p:nvSpPr>
        <p:spPr>
          <a:xfrm>
            <a:off x="5898000" y="5134369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5EE4EB-D291-40E7-97C9-FCFAFF8F530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52663A-C9FA-4257-A703-F816C3FC4D7C}"/>
              </a:ext>
            </a:extLst>
          </p:cNvPr>
          <p:cNvSpPr txBox="1"/>
          <p:nvPr/>
        </p:nvSpPr>
        <p:spPr>
          <a:xfrm>
            <a:off x="5386361" y="3789019"/>
            <a:ext cx="4148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3D7585-6147-49DD-9D36-C51CD7679C7B}"/>
              </a:ext>
            </a:extLst>
          </p:cNvPr>
          <p:cNvSpPr txBox="1"/>
          <p:nvPr/>
        </p:nvSpPr>
        <p:spPr>
          <a:xfrm>
            <a:off x="5386360" y="5242839"/>
            <a:ext cx="61044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9" indent="-171459">
              <a:buFont typeface="Wingdings" pitchFamily="2" charset="2"/>
              <a:buChar char="v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</a:p>
          <a:p>
            <a:pPr marL="171459" indent="-171459">
              <a:buFont typeface="Wingdings" pitchFamily="2" charset="2"/>
              <a:buChar char="v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EDB1B7-F753-4B35-833E-DD9BDBF0524A}"/>
              </a:ext>
            </a:extLst>
          </p:cNvPr>
          <p:cNvSpPr txBox="1"/>
          <p:nvPr/>
        </p:nvSpPr>
        <p:spPr>
          <a:xfrm>
            <a:off x="696944" y="158301"/>
            <a:ext cx="4384534" cy="1200329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Simple PowerPoint Presentation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626ADA-D56E-4A11-9E06-FB056B0655DA}"/>
              </a:ext>
            </a:extLst>
          </p:cNvPr>
          <p:cNvSpPr txBox="1"/>
          <p:nvPr/>
        </p:nvSpPr>
        <p:spPr>
          <a:xfrm>
            <a:off x="696944" y="1434874"/>
            <a:ext cx="4384534" cy="461665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GB" altLang="ko-KR" sz="12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4CBFC84-F13B-4339-9078-EC93E9162A55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/>
      </p:sp>
    </p:spTree>
    <p:extLst>
      <p:ext uri="{BB962C8B-B14F-4D97-AF65-F5344CB8AC3E}">
        <p14:creationId xmlns:p14="http://schemas.microsoft.com/office/powerpoint/2010/main" val="388336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38">
            <a:extLst>
              <a:ext uri="{FF2B5EF4-FFF2-40B4-BE49-F238E27FC236}">
                <a16:creationId xmlns:a16="http://schemas.microsoft.com/office/drawing/2014/main" id="{289C2588-7D78-4C4E-B49F-D6CA5407EE31}"/>
              </a:ext>
            </a:extLst>
          </p:cNvPr>
          <p:cNvSpPr/>
          <p:nvPr/>
        </p:nvSpPr>
        <p:spPr>
          <a:xfrm rot="16200000">
            <a:off x="2887321" y="3649844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ounded Rectangle 39">
            <a:extLst>
              <a:ext uri="{FF2B5EF4-FFF2-40B4-BE49-F238E27FC236}">
                <a16:creationId xmlns:a16="http://schemas.microsoft.com/office/drawing/2014/main" id="{27926DCD-6C7B-44DC-8B7E-673778ED64A9}"/>
              </a:ext>
            </a:extLst>
          </p:cNvPr>
          <p:cNvSpPr/>
          <p:nvPr/>
        </p:nvSpPr>
        <p:spPr>
          <a:xfrm rot="16200000">
            <a:off x="5523616" y="2573323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40">
            <a:extLst>
              <a:ext uri="{FF2B5EF4-FFF2-40B4-BE49-F238E27FC236}">
                <a16:creationId xmlns:a16="http://schemas.microsoft.com/office/drawing/2014/main" id="{FD2941C2-BBA8-4E54-8EAB-7FF428A55B12}"/>
              </a:ext>
            </a:extLst>
          </p:cNvPr>
          <p:cNvSpPr/>
          <p:nvPr/>
        </p:nvSpPr>
        <p:spPr>
          <a:xfrm rot="16200000">
            <a:off x="8159911" y="1496802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타원 2">
            <a:extLst>
              <a:ext uri="{FF2B5EF4-FFF2-40B4-BE49-F238E27FC236}">
                <a16:creationId xmlns:a16="http://schemas.microsoft.com/office/drawing/2014/main" id="{60D7F776-2EE5-48C4-96D4-2D6937969F38}"/>
              </a:ext>
            </a:extLst>
          </p:cNvPr>
          <p:cNvSpPr/>
          <p:nvPr/>
        </p:nvSpPr>
        <p:spPr>
          <a:xfrm>
            <a:off x="1862231" y="5224753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타원 53">
            <a:extLst>
              <a:ext uri="{FF2B5EF4-FFF2-40B4-BE49-F238E27FC236}">
                <a16:creationId xmlns:a16="http://schemas.microsoft.com/office/drawing/2014/main" id="{7CE4877C-E063-40DB-8095-93AA443651AB}"/>
              </a:ext>
            </a:extLst>
          </p:cNvPr>
          <p:cNvSpPr/>
          <p:nvPr/>
        </p:nvSpPr>
        <p:spPr>
          <a:xfrm>
            <a:off x="4485939" y="4091759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타원 54">
            <a:extLst>
              <a:ext uri="{FF2B5EF4-FFF2-40B4-BE49-F238E27FC236}">
                <a16:creationId xmlns:a16="http://schemas.microsoft.com/office/drawing/2014/main" id="{B7CEB395-9D96-46D1-9F31-B942ECDE06BA}"/>
              </a:ext>
            </a:extLst>
          </p:cNvPr>
          <p:cNvSpPr/>
          <p:nvPr/>
        </p:nvSpPr>
        <p:spPr>
          <a:xfrm>
            <a:off x="7109647" y="2958764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타원 55">
            <a:extLst>
              <a:ext uri="{FF2B5EF4-FFF2-40B4-BE49-F238E27FC236}">
                <a16:creationId xmlns:a16="http://schemas.microsoft.com/office/drawing/2014/main" id="{C6E65A43-7850-454E-9BCF-D5FE3A22CE2F}"/>
              </a:ext>
            </a:extLst>
          </p:cNvPr>
          <p:cNvSpPr/>
          <p:nvPr/>
        </p:nvSpPr>
        <p:spPr>
          <a:xfrm>
            <a:off x="9733355" y="1825769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D808E7-E745-4090-983B-AFB2CCAE5C77}"/>
              </a:ext>
            </a:extLst>
          </p:cNvPr>
          <p:cNvGrpSpPr/>
          <p:nvPr/>
        </p:nvGrpSpPr>
        <p:grpSpPr>
          <a:xfrm>
            <a:off x="5307616" y="3517993"/>
            <a:ext cx="1692000" cy="738664"/>
            <a:chOff x="3942643" y="3330651"/>
            <a:chExt cx="1258713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94D117-F807-483D-A698-99A39753DC1F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F343114-E632-4977-A2A5-D71FD5BE192D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B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49E56C-FFB9-4E34-8181-90DF49CDBE8F}"/>
              </a:ext>
            </a:extLst>
          </p:cNvPr>
          <p:cNvGrpSpPr/>
          <p:nvPr/>
        </p:nvGrpSpPr>
        <p:grpSpPr>
          <a:xfrm>
            <a:off x="5307616" y="4777991"/>
            <a:ext cx="3384000" cy="923330"/>
            <a:chOff x="2551705" y="4283314"/>
            <a:chExt cx="2357003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C98D31-1C50-471E-927A-C317FDF17852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3FBB2A0-839D-4F69-BA51-8D14BEAC4D2B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207EA93-5170-4A63-8D14-EDC828BF58B3}"/>
              </a:ext>
            </a:extLst>
          </p:cNvPr>
          <p:cNvGrpSpPr/>
          <p:nvPr/>
        </p:nvGrpSpPr>
        <p:grpSpPr>
          <a:xfrm>
            <a:off x="7943909" y="3634880"/>
            <a:ext cx="3384000" cy="923330"/>
            <a:chOff x="2551705" y="4283314"/>
            <a:chExt cx="2357003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1C913BC-221D-449A-A1B7-AFE22BC99884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D0DFB43-302E-4CA9-8137-78D17FE1B212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0ED177E-275F-4A9B-96B5-182190748EE6}"/>
              </a:ext>
            </a:extLst>
          </p:cNvPr>
          <p:cNvGrpSpPr/>
          <p:nvPr/>
        </p:nvGrpSpPr>
        <p:grpSpPr>
          <a:xfrm>
            <a:off x="979321" y="3225727"/>
            <a:ext cx="3384000" cy="923330"/>
            <a:chOff x="2551705" y="4283314"/>
            <a:chExt cx="2357003" cy="9233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2680126-2AC4-4084-AB71-BC62DBABFED7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27D236-5FC5-4D81-B2E7-B566490BB77A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3AFFB6-3E4B-4904-83C1-93A166EB2237}"/>
              </a:ext>
            </a:extLst>
          </p:cNvPr>
          <p:cNvGrpSpPr/>
          <p:nvPr/>
        </p:nvGrpSpPr>
        <p:grpSpPr>
          <a:xfrm>
            <a:off x="3615616" y="2121032"/>
            <a:ext cx="3384000" cy="923330"/>
            <a:chOff x="2551705" y="4283314"/>
            <a:chExt cx="2357003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43A273B-9861-47BF-9D56-A61142D2CBDD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B73B11-A4B2-427E-8055-E129CBE2D13B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07452DA-FD4E-431F-AE07-463886E41B60}"/>
              </a:ext>
            </a:extLst>
          </p:cNvPr>
          <p:cNvGrpSpPr/>
          <p:nvPr/>
        </p:nvGrpSpPr>
        <p:grpSpPr>
          <a:xfrm>
            <a:off x="2671321" y="4594514"/>
            <a:ext cx="1692000" cy="738664"/>
            <a:chOff x="3942643" y="3330651"/>
            <a:chExt cx="1258713" cy="73866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D6ADE87-CBD7-4529-83B3-6365F0ABBD92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23628D6-7C49-47AA-ADDB-B45DB39BA091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A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935DE36-5FFB-4BF1-A5EC-9D5405B22E15}"/>
              </a:ext>
            </a:extLst>
          </p:cNvPr>
          <p:cNvGrpSpPr/>
          <p:nvPr/>
        </p:nvGrpSpPr>
        <p:grpSpPr>
          <a:xfrm>
            <a:off x="7943911" y="2441473"/>
            <a:ext cx="1692000" cy="738664"/>
            <a:chOff x="3942643" y="3330651"/>
            <a:chExt cx="1258713" cy="73866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9AF6E1C-C0F7-4B0E-9C84-7874F9B060BE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BF865E2-0A78-416B-A155-58D3EA760E82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C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CF991744-0226-4FB8-AF94-DB2A2BBD15C7}"/>
              </a:ext>
            </a:extLst>
          </p:cNvPr>
          <p:cNvSpPr/>
          <p:nvPr/>
        </p:nvSpPr>
        <p:spPr>
          <a:xfrm>
            <a:off x="4697891" y="4304174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ed Rectangle 32">
            <a:extLst>
              <a:ext uri="{FF2B5EF4-FFF2-40B4-BE49-F238E27FC236}">
                <a16:creationId xmlns:a16="http://schemas.microsoft.com/office/drawing/2014/main" id="{A327DE32-3047-4336-A6C2-477FFCE281E6}"/>
              </a:ext>
            </a:extLst>
          </p:cNvPr>
          <p:cNvSpPr/>
          <p:nvPr/>
        </p:nvSpPr>
        <p:spPr>
          <a:xfrm>
            <a:off x="2071469" y="5444914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ed Rectangle 25">
            <a:extLst>
              <a:ext uri="{FF2B5EF4-FFF2-40B4-BE49-F238E27FC236}">
                <a16:creationId xmlns:a16="http://schemas.microsoft.com/office/drawing/2014/main" id="{F50E3E32-B336-4F4F-BA47-FB72F5DFBBB7}"/>
              </a:ext>
            </a:extLst>
          </p:cNvPr>
          <p:cNvSpPr/>
          <p:nvPr/>
        </p:nvSpPr>
        <p:spPr>
          <a:xfrm>
            <a:off x="7269827" y="3178294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24">
            <a:extLst>
              <a:ext uri="{FF2B5EF4-FFF2-40B4-BE49-F238E27FC236}">
                <a16:creationId xmlns:a16="http://schemas.microsoft.com/office/drawing/2014/main" id="{EC85222A-0EBB-49C0-BAC0-0FFF68A4E0B0}"/>
              </a:ext>
            </a:extLst>
          </p:cNvPr>
          <p:cNvSpPr/>
          <p:nvPr/>
        </p:nvSpPr>
        <p:spPr>
          <a:xfrm>
            <a:off x="9914598" y="2006400"/>
            <a:ext cx="395217" cy="3984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CDE43E2-1EE5-4983-B5EB-FA7E6F573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0382088"/>
              </p:ext>
            </p:extLst>
          </p:nvPr>
        </p:nvGraphicFramePr>
        <p:xfrm>
          <a:off x="896815" y="2531016"/>
          <a:ext cx="10410092" cy="2537989"/>
        </p:xfrm>
        <a:graphic>
          <a:graphicData uri="http://schemas.openxmlformats.org/drawingml/2006/table">
            <a:tbl>
              <a:tblPr firstRow="1" lastCol="1" bandRow="1" bandCol="1">
                <a:tableStyleId>{5C22544A-7EE6-4342-B048-85BDC9FD1C3A}</a:tableStyleId>
              </a:tblPr>
              <a:tblGrid>
                <a:gridCol w="31047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104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459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459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459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459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2552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2552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9B81F71-485C-4687-968F-ECEE55C2C656}"/>
              </a:ext>
            </a:extLst>
          </p:cNvPr>
          <p:cNvSpPr txBox="1"/>
          <p:nvPr/>
        </p:nvSpPr>
        <p:spPr>
          <a:xfrm>
            <a:off x="4255307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C3A5E5-8CB0-4232-BCEA-B34347804A41}"/>
              </a:ext>
            </a:extLst>
          </p:cNvPr>
          <p:cNvSpPr txBox="1"/>
          <p:nvPr/>
        </p:nvSpPr>
        <p:spPr>
          <a:xfrm>
            <a:off x="6091603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BF8690-68B1-42B2-A2CA-7DCBF2B50849}"/>
              </a:ext>
            </a:extLst>
          </p:cNvPr>
          <p:cNvSpPr txBox="1"/>
          <p:nvPr/>
        </p:nvSpPr>
        <p:spPr>
          <a:xfrm>
            <a:off x="7927899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B61CBD-BF5A-4DF0-A018-16927A1B0B16}"/>
              </a:ext>
            </a:extLst>
          </p:cNvPr>
          <p:cNvSpPr txBox="1"/>
          <p:nvPr/>
        </p:nvSpPr>
        <p:spPr>
          <a:xfrm>
            <a:off x="9764195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32D8269-9678-4A23-9E95-BA347430BB5E}"/>
              </a:ext>
            </a:extLst>
          </p:cNvPr>
          <p:cNvGrpSpPr/>
          <p:nvPr/>
        </p:nvGrpSpPr>
        <p:grpSpPr>
          <a:xfrm>
            <a:off x="896816" y="5484294"/>
            <a:ext cx="10346476" cy="720079"/>
            <a:chOff x="-413984" y="5144322"/>
            <a:chExt cx="9996146" cy="1029601"/>
          </a:xfrm>
        </p:grpSpPr>
        <p:sp>
          <p:nvSpPr>
            <p:cNvPr id="9" name="Rounded Rectangle 24">
              <a:extLst>
                <a:ext uri="{FF2B5EF4-FFF2-40B4-BE49-F238E27FC236}">
                  <a16:creationId xmlns:a16="http://schemas.microsoft.com/office/drawing/2014/main" id="{DF88E1E7-D1A8-4323-A85C-F8096D607D3B}"/>
                </a:ext>
              </a:extLst>
            </p:cNvPr>
            <p:cNvSpPr/>
            <p:nvPr/>
          </p:nvSpPr>
          <p:spPr>
            <a:xfrm rot="16200000" flipH="1">
              <a:off x="4075724" y="667485"/>
              <a:ext cx="1016730" cy="9996146"/>
            </a:xfrm>
            <a:prstGeom prst="roundRect">
              <a:avLst>
                <a:gd name="adj" fmla="val 21357"/>
              </a:avLst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Round Same Side Corner Rectangle 25">
              <a:extLst>
                <a:ext uri="{FF2B5EF4-FFF2-40B4-BE49-F238E27FC236}">
                  <a16:creationId xmlns:a16="http://schemas.microsoft.com/office/drawing/2014/main" id="{CF598BF5-5E9E-4CE6-8281-0F59632A48B2}"/>
                </a:ext>
              </a:extLst>
            </p:cNvPr>
            <p:cNvSpPr/>
            <p:nvPr/>
          </p:nvSpPr>
          <p:spPr>
            <a:xfrm rot="16200000">
              <a:off x="31520" y="4698818"/>
              <a:ext cx="1029601" cy="1920609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33D95BB-F980-4918-8554-DCFEECDD1365}"/>
              </a:ext>
            </a:extLst>
          </p:cNvPr>
          <p:cNvSpPr txBox="1"/>
          <p:nvPr/>
        </p:nvSpPr>
        <p:spPr>
          <a:xfrm>
            <a:off x="1304225" y="5699444"/>
            <a:ext cx="1352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FBC291-866E-4921-810B-C7C2D751A9A5}"/>
              </a:ext>
            </a:extLst>
          </p:cNvPr>
          <p:cNvSpPr txBox="1"/>
          <p:nvPr/>
        </p:nvSpPr>
        <p:spPr>
          <a:xfrm>
            <a:off x="3292145" y="5530168"/>
            <a:ext cx="7756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3" name="Parallelogram 15">
            <a:extLst>
              <a:ext uri="{FF2B5EF4-FFF2-40B4-BE49-F238E27FC236}">
                <a16:creationId xmlns:a16="http://schemas.microsoft.com/office/drawing/2014/main" id="{7552E4B2-A105-48B8-BB6E-D52008EC980B}"/>
              </a:ext>
            </a:extLst>
          </p:cNvPr>
          <p:cNvSpPr/>
          <p:nvPr/>
        </p:nvSpPr>
        <p:spPr>
          <a:xfrm flipH="1">
            <a:off x="4728320" y="1655996"/>
            <a:ext cx="361766" cy="361766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Rectangle 36">
            <a:extLst>
              <a:ext uri="{FF2B5EF4-FFF2-40B4-BE49-F238E27FC236}">
                <a16:creationId xmlns:a16="http://schemas.microsoft.com/office/drawing/2014/main" id="{A42E595C-8BE3-4A5D-BDB6-1874876A0BA4}"/>
              </a:ext>
            </a:extLst>
          </p:cNvPr>
          <p:cNvSpPr/>
          <p:nvPr/>
        </p:nvSpPr>
        <p:spPr>
          <a:xfrm>
            <a:off x="6551099" y="1684191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Rounded Rectangle 27">
            <a:extLst>
              <a:ext uri="{FF2B5EF4-FFF2-40B4-BE49-F238E27FC236}">
                <a16:creationId xmlns:a16="http://schemas.microsoft.com/office/drawing/2014/main" id="{2BF18249-457A-48BA-9C81-05E41BF830CA}"/>
              </a:ext>
            </a:extLst>
          </p:cNvPr>
          <p:cNvSpPr/>
          <p:nvPr/>
        </p:nvSpPr>
        <p:spPr>
          <a:xfrm>
            <a:off x="8396856" y="1703840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Freeform 53">
            <a:extLst>
              <a:ext uri="{FF2B5EF4-FFF2-40B4-BE49-F238E27FC236}">
                <a16:creationId xmlns:a16="http://schemas.microsoft.com/office/drawing/2014/main" id="{67576561-6619-4387-AFDF-FAFC41D7FD03}"/>
              </a:ext>
            </a:extLst>
          </p:cNvPr>
          <p:cNvSpPr/>
          <p:nvPr/>
        </p:nvSpPr>
        <p:spPr>
          <a:xfrm>
            <a:off x="10294349" y="1640652"/>
            <a:ext cx="382784" cy="392454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80220 w 2296986"/>
              <a:gd name="connsiteY0" fmla="*/ 1747818 h 2354521"/>
              <a:gd name="connsiteX1" fmla="*/ 1828126 w 2296986"/>
              <a:gd name="connsiteY1" fmla="*/ 1826304 h 2354521"/>
              <a:gd name="connsiteX2" fmla="*/ 1955684 w 2296986"/>
              <a:gd name="connsiteY2" fmla="*/ 2095900 h 2354521"/>
              <a:gd name="connsiteX3" fmla="*/ 1683117 w 2296986"/>
              <a:gd name="connsiteY3" fmla="*/ 1962549 h 2354521"/>
              <a:gd name="connsiteX4" fmla="*/ 1529193 w 2296986"/>
              <a:gd name="connsiteY4" fmla="*/ 2354521 h 2354521"/>
              <a:gd name="connsiteX5" fmla="*/ 1381062 w 2296986"/>
              <a:gd name="connsiteY5" fmla="*/ 2120816 h 2354521"/>
              <a:gd name="connsiteX6" fmla="*/ 1496122 w 2296986"/>
              <a:gd name="connsiteY6" fmla="*/ 1788127 h 2354521"/>
              <a:gd name="connsiteX7" fmla="*/ 910069 w 2296986"/>
              <a:gd name="connsiteY7" fmla="*/ 1225390 h 2354521"/>
              <a:gd name="connsiteX8" fmla="*/ 415531 w 2296986"/>
              <a:gd name="connsiteY8" fmla="*/ 2322212 h 2354521"/>
              <a:gd name="connsiteX9" fmla="*/ 293764 w 2296986"/>
              <a:gd name="connsiteY9" fmla="*/ 2052845 h 2354521"/>
              <a:gd name="connsiteX10" fmla="*/ 497994 w 2296986"/>
              <a:gd name="connsiteY10" fmla="*/ 836420 h 2354521"/>
              <a:gd name="connsiteX11" fmla="*/ 11747 w 2296986"/>
              <a:gd name="connsiteY11" fmla="*/ 5505 h 2354521"/>
              <a:gd name="connsiteX12" fmla="*/ 772299 w 2296986"/>
              <a:gd name="connsiteY12" fmla="*/ 578452 h 2354521"/>
              <a:gd name="connsiteX13" fmla="*/ 2042020 w 2296986"/>
              <a:gd name="connsiteY13" fmla="*/ 514597 h 2354521"/>
              <a:gd name="connsiteX14" fmla="*/ 2296986 w 2296986"/>
              <a:gd name="connsiteY14" fmla="*/ 662729 h 2354521"/>
              <a:gd name="connsiteX15" fmla="*/ 1125486 w 2296986"/>
              <a:gd name="connsiteY15" fmla="*/ 1004182 h 2354521"/>
              <a:gd name="connsiteX16" fmla="*/ 1677097 w 2296986"/>
              <a:gd name="connsiteY16" fmla="*/ 1608523 h 2354521"/>
              <a:gd name="connsiteX17" fmla="*/ 2095511 w 2296986"/>
              <a:gd name="connsiteY17" fmla="*/ 1557316 h 2354521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910069 w 2296986"/>
              <a:gd name="connsiteY7" fmla="*/ 1225483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209809 w 2296986"/>
              <a:gd name="connsiteY15" fmla="*/ 996610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63683 w 2296594"/>
              <a:gd name="connsiteY7" fmla="*/ 1325138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56016 w 2296594"/>
              <a:gd name="connsiteY7" fmla="*/ 1302141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594" h="2354614">
                <a:moveTo>
                  <a:pt x="2279828" y="1747911"/>
                </a:moveTo>
                <a:lnTo>
                  <a:pt x="1827734" y="1826397"/>
                </a:lnTo>
                <a:cubicBezTo>
                  <a:pt x="1873911" y="1907728"/>
                  <a:pt x="1985925" y="2047581"/>
                  <a:pt x="1955292" y="2095993"/>
                </a:cubicBezTo>
                <a:cubicBezTo>
                  <a:pt x="1897354" y="2139325"/>
                  <a:pt x="1773581" y="2007092"/>
                  <a:pt x="1682725" y="1962642"/>
                </a:cubicBezTo>
                <a:lnTo>
                  <a:pt x="1528801" y="2354614"/>
                </a:lnTo>
                <a:lnTo>
                  <a:pt x="1380670" y="2120909"/>
                </a:lnTo>
                <a:lnTo>
                  <a:pt x="1495730" y="1788220"/>
                </a:lnTo>
                <a:lnTo>
                  <a:pt x="856016" y="1302141"/>
                </a:lnTo>
                <a:lnTo>
                  <a:pt x="415139" y="2322305"/>
                </a:lnTo>
                <a:lnTo>
                  <a:pt x="293372" y="2052938"/>
                </a:lnTo>
                <a:cubicBezTo>
                  <a:pt x="369114" y="1624466"/>
                  <a:pt x="437192" y="1303314"/>
                  <a:pt x="512934" y="874842"/>
                </a:cubicBezTo>
                <a:cubicBezTo>
                  <a:pt x="317583" y="650129"/>
                  <a:pt x="-71270" y="102295"/>
                  <a:pt x="11355" y="5598"/>
                </a:cubicBezTo>
                <a:cubicBezTo>
                  <a:pt x="111253" y="-52136"/>
                  <a:pt x="623957" y="350637"/>
                  <a:pt x="840899" y="570880"/>
                </a:cubicBezTo>
                <a:lnTo>
                  <a:pt x="2041628" y="514690"/>
                </a:lnTo>
                <a:lnTo>
                  <a:pt x="2296594" y="662822"/>
                </a:lnTo>
                <a:lnTo>
                  <a:pt x="1209417" y="996610"/>
                </a:lnTo>
                <a:lnTo>
                  <a:pt x="1676705" y="1608616"/>
                </a:lnTo>
                <a:cubicBezTo>
                  <a:pt x="1795450" y="1589109"/>
                  <a:pt x="2095119" y="1557409"/>
                  <a:pt x="2095119" y="1557409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B9E858-60AB-407E-B67C-9A5700FE6BAA}"/>
              </a:ext>
            </a:extLst>
          </p:cNvPr>
          <p:cNvSpPr txBox="1"/>
          <p:nvPr/>
        </p:nvSpPr>
        <p:spPr>
          <a:xfrm>
            <a:off x="2461409" y="2563528"/>
            <a:ext cx="4070957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4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4400" b="1" dirty="0" err="1">
                <a:solidFill>
                  <a:schemeClr val="bg1"/>
                </a:solidFill>
                <a:cs typeface="Arial" pitchFamily="34" charset="0"/>
              </a:rPr>
              <a:t>resentation</a:t>
            </a:r>
            <a:endParaRPr lang="en-US" altLang="ko-KR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그룹 39">
            <a:extLst>
              <a:ext uri="{FF2B5EF4-FFF2-40B4-BE49-F238E27FC236}">
                <a16:creationId xmlns:a16="http://schemas.microsoft.com/office/drawing/2014/main" id="{FA496ABF-68EE-4EBB-9083-E0F8C6C3E066}"/>
              </a:ext>
            </a:extLst>
          </p:cNvPr>
          <p:cNvGrpSpPr/>
          <p:nvPr/>
        </p:nvGrpSpPr>
        <p:grpSpPr>
          <a:xfrm>
            <a:off x="803397" y="4738295"/>
            <a:ext cx="4428231" cy="1398354"/>
            <a:chOff x="6975883" y="3736778"/>
            <a:chExt cx="4594794" cy="13983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CBECBF-D590-49DD-91CB-A15DA110AFD2}"/>
                </a:ext>
              </a:extLst>
            </p:cNvPr>
            <p:cNvSpPr txBox="1"/>
            <p:nvPr/>
          </p:nvSpPr>
          <p:spPr>
            <a:xfrm>
              <a:off x="6975883" y="4119469"/>
              <a:ext cx="459479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B6445A-EED1-4951-B218-2894C1BF83A8}"/>
                </a:ext>
              </a:extLst>
            </p:cNvPr>
            <p:cNvSpPr txBox="1"/>
            <p:nvPr/>
          </p:nvSpPr>
          <p:spPr>
            <a:xfrm>
              <a:off x="6975883" y="3736778"/>
              <a:ext cx="45947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Get a modern PowerPoint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F5E4BC5-43FE-442E-8352-BEE1C9180AA3}"/>
              </a:ext>
            </a:extLst>
          </p:cNvPr>
          <p:cNvSpPr txBox="1"/>
          <p:nvPr/>
        </p:nvSpPr>
        <p:spPr>
          <a:xfrm>
            <a:off x="803397" y="459608"/>
            <a:ext cx="426976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5400" b="1" dirty="0">
                <a:solidFill>
                  <a:schemeClr val="bg1">
                    <a:alpha val="50000"/>
                  </a:schemeClr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17A26D-9A39-4B9A-AC30-FE35C5C4FD31}"/>
              </a:ext>
            </a:extLst>
          </p:cNvPr>
          <p:cNvSpPr txBox="1"/>
          <p:nvPr/>
        </p:nvSpPr>
        <p:spPr>
          <a:xfrm>
            <a:off x="1463956" y="1350265"/>
            <a:ext cx="476686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4400" b="1" dirty="0">
                <a:solidFill>
                  <a:schemeClr val="bg1">
                    <a:alpha val="50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4400" b="1" dirty="0">
              <a:solidFill>
                <a:schemeClr val="bg1">
                  <a:alpha val="50000"/>
                </a:schemeClr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FBCD88-6C31-415D-B58B-3AE1926C3CA5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/>
      </p:sp>
    </p:spTree>
    <p:extLst>
      <p:ext uri="{BB962C8B-B14F-4D97-AF65-F5344CB8AC3E}">
        <p14:creationId xmlns:p14="http://schemas.microsoft.com/office/powerpoint/2010/main" val="3253058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DF41D1EE-6DA2-4F8B-A3F7-DAD0166ACA82}"/>
              </a:ext>
            </a:extLst>
          </p:cNvPr>
          <p:cNvGrpSpPr/>
          <p:nvPr/>
        </p:nvGrpSpPr>
        <p:grpSpPr>
          <a:xfrm>
            <a:off x="6416470" y="2488299"/>
            <a:ext cx="5020949" cy="2230378"/>
            <a:chOff x="6416470" y="2488299"/>
            <a:chExt cx="5020949" cy="223037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6416470" y="2488299"/>
              <a:ext cx="5020949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ES" sz="4800" b="1" dirty="0">
                  <a:solidFill>
                    <a:schemeClr val="bg1"/>
                  </a:solidFill>
                  <a:latin typeface="Arial (Headings)"/>
                </a:rPr>
                <a:t>Diagnosticador</a:t>
              </a:r>
              <a:r>
                <a:rPr lang="en-US" sz="4800" b="1" dirty="0">
                  <a:solidFill>
                    <a:schemeClr val="bg1"/>
                  </a:solidFill>
                  <a:latin typeface="Arial (Headings)"/>
                </a:rPr>
                <a:t> de </a:t>
              </a:r>
              <a:r>
                <a:rPr lang="es-ES_tradnl" sz="4800" b="1" dirty="0">
                  <a:solidFill>
                    <a:schemeClr val="bg1"/>
                  </a:solidFill>
                  <a:latin typeface="Arial (Headings)"/>
                </a:rPr>
                <a:t>Fallos</a:t>
              </a:r>
              <a:endParaRPr lang="es-ES_tradnl" altLang="ko-KR" sz="4800" b="1" dirty="0">
                <a:solidFill>
                  <a:schemeClr val="bg1"/>
                </a:solidFill>
                <a:latin typeface="Arial (Headings)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6416473" y="2902411"/>
              <a:ext cx="5020890" cy="181626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endParaRPr lang="en-US" altLang="ko-KR" sz="1867" dirty="0">
                <a:solidFill>
                  <a:schemeClr val="bg1"/>
                </a:solidFill>
                <a:cs typeface="Arial" pitchFamily="34" charset="0"/>
              </a:endParaRPr>
            </a:p>
            <a:p>
              <a:endParaRPr lang="en-US" altLang="ko-KR" sz="1867" dirty="0">
                <a:solidFill>
                  <a:schemeClr val="bg1"/>
                </a:solidFill>
                <a:cs typeface="Arial" pitchFamily="34" charset="0"/>
              </a:endParaRPr>
            </a:p>
            <a:p>
              <a:endParaRPr lang="en-US" altLang="ko-KR" sz="1867" dirty="0">
                <a:solidFill>
                  <a:schemeClr val="bg1"/>
                </a:solidFill>
                <a:cs typeface="Arial" pitchFamily="34" charset="0"/>
              </a:endParaRPr>
            </a:p>
            <a:p>
              <a:endParaRPr lang="en-US" altLang="ko-KR" sz="1867" dirty="0">
                <a:solidFill>
                  <a:schemeClr val="bg1"/>
                </a:solidFill>
                <a:cs typeface="Arial" pitchFamily="34" charset="0"/>
              </a:endParaRPr>
            </a:p>
            <a:p>
              <a:endParaRPr lang="en-US" altLang="ko-KR" sz="1867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11186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26">
            <a:extLst>
              <a:ext uri="{FF2B5EF4-FFF2-40B4-BE49-F238E27FC236}">
                <a16:creationId xmlns:a16="http://schemas.microsoft.com/office/drawing/2014/main" id="{269B4C62-0306-41D7-947F-2D2F6965D12A}"/>
              </a:ext>
            </a:extLst>
          </p:cNvPr>
          <p:cNvSpPr/>
          <p:nvPr/>
        </p:nvSpPr>
        <p:spPr>
          <a:xfrm>
            <a:off x="11676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C08A074-27E1-4495-A2A6-40C3C4C6E776}"/>
              </a:ext>
            </a:extLst>
          </p:cNvPr>
          <p:cNvSpPr/>
          <p:nvPr/>
        </p:nvSpPr>
        <p:spPr>
          <a:xfrm>
            <a:off x="1250071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26">
            <a:extLst>
              <a:ext uri="{FF2B5EF4-FFF2-40B4-BE49-F238E27FC236}">
                <a16:creationId xmlns:a16="http://schemas.microsoft.com/office/drawing/2014/main" id="{09C1C89B-FBCD-4C3B-A17B-F52543A365DA}"/>
              </a:ext>
            </a:extLst>
          </p:cNvPr>
          <p:cNvSpPr/>
          <p:nvPr/>
        </p:nvSpPr>
        <p:spPr>
          <a:xfrm>
            <a:off x="31518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2AC3C5-9C3B-4E66-84D9-2041D4036CA4}"/>
              </a:ext>
            </a:extLst>
          </p:cNvPr>
          <p:cNvSpPr/>
          <p:nvPr/>
        </p:nvSpPr>
        <p:spPr>
          <a:xfrm>
            <a:off x="3220998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Oval 26">
            <a:extLst>
              <a:ext uri="{FF2B5EF4-FFF2-40B4-BE49-F238E27FC236}">
                <a16:creationId xmlns:a16="http://schemas.microsoft.com/office/drawing/2014/main" id="{855506C5-A388-4C28-BEA6-86D6DE82DB04}"/>
              </a:ext>
            </a:extLst>
          </p:cNvPr>
          <p:cNvSpPr/>
          <p:nvPr/>
        </p:nvSpPr>
        <p:spPr>
          <a:xfrm>
            <a:off x="51360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A3D4213-85EF-4DDA-81A7-37ABF8C1EE69}"/>
              </a:ext>
            </a:extLst>
          </p:cNvPr>
          <p:cNvSpPr/>
          <p:nvPr/>
        </p:nvSpPr>
        <p:spPr>
          <a:xfrm>
            <a:off x="5205198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Oval 26">
            <a:extLst>
              <a:ext uri="{FF2B5EF4-FFF2-40B4-BE49-F238E27FC236}">
                <a16:creationId xmlns:a16="http://schemas.microsoft.com/office/drawing/2014/main" id="{7B2D1920-0D16-4389-9099-AADDC91EB45F}"/>
              </a:ext>
            </a:extLst>
          </p:cNvPr>
          <p:cNvSpPr/>
          <p:nvPr/>
        </p:nvSpPr>
        <p:spPr>
          <a:xfrm>
            <a:off x="7120201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B528A50-75FB-4739-9A19-A9802BE5A7F1}"/>
              </a:ext>
            </a:extLst>
          </p:cNvPr>
          <p:cNvSpPr/>
          <p:nvPr/>
        </p:nvSpPr>
        <p:spPr>
          <a:xfrm>
            <a:off x="7189397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D95E97-7B1B-4E49-8CC3-CFD18BF3E615}"/>
              </a:ext>
            </a:extLst>
          </p:cNvPr>
          <p:cNvSpPr txBox="1"/>
          <p:nvPr/>
        </p:nvSpPr>
        <p:spPr>
          <a:xfrm>
            <a:off x="19234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CEAB90-4D69-40B5-985E-C83E3EDF47C5}"/>
              </a:ext>
            </a:extLst>
          </p:cNvPr>
          <p:cNvSpPr txBox="1"/>
          <p:nvPr/>
        </p:nvSpPr>
        <p:spPr>
          <a:xfrm>
            <a:off x="39076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6C8BCF-C90E-480D-884A-27E7EE2576CC}"/>
              </a:ext>
            </a:extLst>
          </p:cNvPr>
          <p:cNvSpPr txBox="1"/>
          <p:nvPr/>
        </p:nvSpPr>
        <p:spPr>
          <a:xfrm>
            <a:off x="58918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F3BFE5-698E-464C-8A91-F235C0471ADC}"/>
              </a:ext>
            </a:extLst>
          </p:cNvPr>
          <p:cNvSpPr txBox="1"/>
          <p:nvPr/>
        </p:nvSpPr>
        <p:spPr>
          <a:xfrm>
            <a:off x="78760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A82269E-9548-4027-B5F2-CCFAA5E0E0CC}"/>
              </a:ext>
            </a:extLst>
          </p:cNvPr>
          <p:cNvGrpSpPr/>
          <p:nvPr/>
        </p:nvGrpSpPr>
        <p:grpSpPr>
          <a:xfrm>
            <a:off x="7172102" y="1926993"/>
            <a:ext cx="1819574" cy="1292663"/>
            <a:chOff x="877949" y="3646109"/>
            <a:chExt cx="1353701" cy="1292663"/>
          </a:xfrm>
          <a:noFill/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2CC5687-2391-4BA0-84DA-80682241C9BE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AE40CC-1FF0-4332-BBBE-20436778F84E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7075B2-DF88-4D9B-99FE-271E36D6719D}"/>
              </a:ext>
            </a:extLst>
          </p:cNvPr>
          <p:cNvGrpSpPr/>
          <p:nvPr/>
        </p:nvGrpSpPr>
        <p:grpSpPr>
          <a:xfrm>
            <a:off x="5187904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3F23E21-9C94-4640-8CE6-CE213A827AFC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2504BF6-30E0-4BFA-80F9-734146D78897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413297C-900A-4359-A2F5-F7A378E4E82D}"/>
              </a:ext>
            </a:extLst>
          </p:cNvPr>
          <p:cNvGrpSpPr/>
          <p:nvPr/>
        </p:nvGrpSpPr>
        <p:grpSpPr>
          <a:xfrm>
            <a:off x="3203704" y="1926993"/>
            <a:ext cx="1819574" cy="1292663"/>
            <a:chOff x="877949" y="3646109"/>
            <a:chExt cx="1353701" cy="1292663"/>
          </a:xfrm>
          <a:noFill/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D2793D9-FF10-4DBC-9635-3F69ED39C769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4AF83C-C65D-443C-AA05-E85F9300BC97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F16041A-1F4C-44AA-8E19-5C83E907A4F8}"/>
              </a:ext>
            </a:extLst>
          </p:cNvPr>
          <p:cNvGrpSpPr/>
          <p:nvPr/>
        </p:nvGrpSpPr>
        <p:grpSpPr>
          <a:xfrm>
            <a:off x="1219506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CDE041F-97CC-4F46-824A-092414774871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BF1ABBF-9EC2-4177-B7F9-77F128A3431F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2" name="Oval 26">
            <a:extLst>
              <a:ext uri="{FF2B5EF4-FFF2-40B4-BE49-F238E27FC236}">
                <a16:creationId xmlns:a16="http://schemas.microsoft.com/office/drawing/2014/main" id="{88C1A410-0376-48B6-BCAC-890DE578E083}"/>
              </a:ext>
            </a:extLst>
          </p:cNvPr>
          <p:cNvSpPr/>
          <p:nvPr/>
        </p:nvSpPr>
        <p:spPr>
          <a:xfrm>
            <a:off x="9104400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33" name="Oval 9">
            <a:extLst>
              <a:ext uri="{FF2B5EF4-FFF2-40B4-BE49-F238E27FC236}">
                <a16:creationId xmlns:a16="http://schemas.microsoft.com/office/drawing/2014/main" id="{7CE8DE54-6FBE-4706-ADA6-813C21A1A456}"/>
              </a:ext>
            </a:extLst>
          </p:cNvPr>
          <p:cNvSpPr/>
          <p:nvPr/>
        </p:nvSpPr>
        <p:spPr>
          <a:xfrm>
            <a:off x="9173596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B236BCD-8D91-4CB4-8D57-2B5D23DE7998}"/>
              </a:ext>
            </a:extLst>
          </p:cNvPr>
          <p:cNvSpPr txBox="1"/>
          <p:nvPr/>
        </p:nvSpPr>
        <p:spPr>
          <a:xfrm>
            <a:off x="98602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5" name="Group 19">
            <a:extLst>
              <a:ext uri="{FF2B5EF4-FFF2-40B4-BE49-F238E27FC236}">
                <a16:creationId xmlns:a16="http://schemas.microsoft.com/office/drawing/2014/main" id="{3EB3CAF8-ABB3-4B0E-96E2-92D1E17BBF3D}"/>
              </a:ext>
            </a:extLst>
          </p:cNvPr>
          <p:cNvGrpSpPr/>
          <p:nvPr/>
        </p:nvGrpSpPr>
        <p:grpSpPr>
          <a:xfrm>
            <a:off x="9156304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19F83D8-F715-4074-A84D-9D3868020F63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8836273-2CB3-4D21-BB14-1277B1234173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8" name="Rectangle 30">
            <a:extLst>
              <a:ext uri="{FF2B5EF4-FFF2-40B4-BE49-F238E27FC236}">
                <a16:creationId xmlns:a16="http://schemas.microsoft.com/office/drawing/2014/main" id="{9A32A2EE-0EE4-44D2-A08B-315E0D64890B}"/>
              </a:ext>
            </a:extLst>
          </p:cNvPr>
          <p:cNvSpPr/>
          <p:nvPr/>
        </p:nvSpPr>
        <p:spPr>
          <a:xfrm>
            <a:off x="3424079" y="3766760"/>
            <a:ext cx="282045" cy="281221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9" name="Frame 17">
            <a:extLst>
              <a:ext uri="{FF2B5EF4-FFF2-40B4-BE49-F238E27FC236}">
                <a16:creationId xmlns:a16="http://schemas.microsoft.com/office/drawing/2014/main" id="{69766FBF-3FF8-40DE-AACB-63B66464B192}"/>
              </a:ext>
            </a:extLst>
          </p:cNvPr>
          <p:cNvSpPr/>
          <p:nvPr/>
        </p:nvSpPr>
        <p:spPr>
          <a:xfrm>
            <a:off x="1433923" y="3768942"/>
            <a:ext cx="308556" cy="30855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 130">
            <a:extLst>
              <a:ext uri="{FF2B5EF4-FFF2-40B4-BE49-F238E27FC236}">
                <a16:creationId xmlns:a16="http://schemas.microsoft.com/office/drawing/2014/main" id="{07BE9D0F-31B9-4611-BAA6-A82B106E88D6}"/>
              </a:ext>
            </a:extLst>
          </p:cNvPr>
          <p:cNvSpPr/>
          <p:nvPr/>
        </p:nvSpPr>
        <p:spPr>
          <a:xfrm>
            <a:off x="9369392" y="3771932"/>
            <a:ext cx="300884" cy="302250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1" name="Isosceles Triangle 8">
            <a:extLst>
              <a:ext uri="{FF2B5EF4-FFF2-40B4-BE49-F238E27FC236}">
                <a16:creationId xmlns:a16="http://schemas.microsoft.com/office/drawing/2014/main" id="{944D9344-A28B-43F4-A638-299CA453C739}"/>
              </a:ext>
            </a:extLst>
          </p:cNvPr>
          <p:cNvSpPr/>
          <p:nvPr/>
        </p:nvSpPr>
        <p:spPr>
          <a:xfrm rot="16200000">
            <a:off x="7391118" y="3754419"/>
            <a:ext cx="277302" cy="330617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2" name="Donut 39">
            <a:extLst>
              <a:ext uri="{FF2B5EF4-FFF2-40B4-BE49-F238E27FC236}">
                <a16:creationId xmlns:a16="http://schemas.microsoft.com/office/drawing/2014/main" id="{317E3B96-50B5-4A29-B30D-12EC4893FD46}"/>
              </a:ext>
            </a:extLst>
          </p:cNvPr>
          <p:cNvSpPr/>
          <p:nvPr/>
        </p:nvSpPr>
        <p:spPr>
          <a:xfrm>
            <a:off x="5372715" y="3746825"/>
            <a:ext cx="359332" cy="3593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822D8226-4557-4F35-B030-AB9BD2AC5130}"/>
              </a:ext>
            </a:extLst>
          </p:cNvPr>
          <p:cNvSpPr/>
          <p:nvPr/>
        </p:nvSpPr>
        <p:spPr>
          <a:xfrm>
            <a:off x="3860433" y="1917144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0F3B4B7-0BF2-4406-A35B-8AE6C30F0AF0}"/>
              </a:ext>
            </a:extLst>
          </p:cNvPr>
          <p:cNvSpPr/>
          <p:nvPr/>
        </p:nvSpPr>
        <p:spPr>
          <a:xfrm>
            <a:off x="4823365" y="3471040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788B137-6939-44BA-B0FB-D0E8DBA0BDFA}"/>
              </a:ext>
            </a:extLst>
          </p:cNvPr>
          <p:cNvSpPr/>
          <p:nvPr/>
        </p:nvSpPr>
        <p:spPr>
          <a:xfrm>
            <a:off x="6834264" y="2718354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1B58527-26FA-4CAB-8B81-81FFE6B6D29E}"/>
              </a:ext>
            </a:extLst>
          </p:cNvPr>
          <p:cNvSpPr/>
          <p:nvPr/>
        </p:nvSpPr>
        <p:spPr>
          <a:xfrm>
            <a:off x="8845163" y="1948250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F5C069D-08D6-447A-A338-0000E0B7B83A}"/>
              </a:ext>
            </a:extLst>
          </p:cNvPr>
          <p:cNvSpPr/>
          <p:nvPr/>
        </p:nvSpPr>
        <p:spPr>
          <a:xfrm>
            <a:off x="2812466" y="4223726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965716-B342-482B-B51C-A28150D3938A}"/>
              </a:ext>
            </a:extLst>
          </p:cNvPr>
          <p:cNvSpPr/>
          <p:nvPr/>
        </p:nvSpPr>
        <p:spPr>
          <a:xfrm>
            <a:off x="2728643" y="4139901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22F5CF-46F5-4FD9-BA30-3607C11F7D66}"/>
              </a:ext>
            </a:extLst>
          </p:cNvPr>
          <p:cNvSpPr/>
          <p:nvPr/>
        </p:nvSpPr>
        <p:spPr>
          <a:xfrm>
            <a:off x="6745839" y="2618054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233DC2C-B2F6-4DC2-89AB-D93D76D30B4F}"/>
              </a:ext>
            </a:extLst>
          </p:cNvPr>
          <p:cNvSpPr/>
          <p:nvPr/>
        </p:nvSpPr>
        <p:spPr>
          <a:xfrm>
            <a:off x="8754438" y="1857130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70028A0-F981-40FC-9CD7-CCCDBCD46A9D}"/>
              </a:ext>
            </a:extLst>
          </p:cNvPr>
          <p:cNvSpPr/>
          <p:nvPr/>
        </p:nvSpPr>
        <p:spPr>
          <a:xfrm>
            <a:off x="3769636" y="1825509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75EE17-9AE1-4237-AFC1-ACFCE99F42A0}"/>
              </a:ext>
            </a:extLst>
          </p:cNvPr>
          <p:cNvGrpSpPr/>
          <p:nvPr/>
        </p:nvGrpSpPr>
        <p:grpSpPr>
          <a:xfrm>
            <a:off x="690611" y="5093464"/>
            <a:ext cx="2848136" cy="923330"/>
            <a:chOff x="2551705" y="4283314"/>
            <a:chExt cx="1821094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582F6A-B094-49F1-92A0-481FEB32FDD2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9A52EA-15D5-4EDA-971B-8CD1B1284AA6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00E85984-3F74-4494-9960-6F4042F5E1C9}"/>
              </a:ext>
            </a:extLst>
          </p:cNvPr>
          <p:cNvSpPr/>
          <p:nvPr/>
        </p:nvSpPr>
        <p:spPr>
          <a:xfrm>
            <a:off x="4737241" y="3378978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2E4C88-6479-4CD9-9DF9-F4AD5AE47939}"/>
              </a:ext>
            </a:extLst>
          </p:cNvPr>
          <p:cNvGrpSpPr/>
          <p:nvPr/>
        </p:nvGrpSpPr>
        <p:grpSpPr>
          <a:xfrm>
            <a:off x="870955" y="1768894"/>
            <a:ext cx="2790816" cy="923330"/>
            <a:chOff x="2551705" y="4283314"/>
            <a:chExt cx="1472007" cy="92333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2EF4EB-F011-429C-A318-E7B376003EE8}"/>
                </a:ext>
              </a:extLst>
            </p:cNvPr>
            <p:cNvSpPr txBox="1"/>
            <p:nvPr/>
          </p:nvSpPr>
          <p:spPr>
            <a:xfrm>
              <a:off x="2551706" y="4560313"/>
              <a:ext cx="14720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A01F022-28D9-4E67-992C-BD110B7632A0}"/>
                </a:ext>
              </a:extLst>
            </p:cNvPr>
            <p:cNvSpPr txBox="1"/>
            <p:nvPr/>
          </p:nvSpPr>
          <p:spPr>
            <a:xfrm>
              <a:off x="2551705" y="4283314"/>
              <a:ext cx="14720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A7FD62-4BF4-4AF3-B022-7D8229208BF0}"/>
              </a:ext>
            </a:extLst>
          </p:cNvPr>
          <p:cNvGrpSpPr/>
          <p:nvPr/>
        </p:nvGrpSpPr>
        <p:grpSpPr>
          <a:xfrm>
            <a:off x="8477722" y="2781230"/>
            <a:ext cx="2848136" cy="923330"/>
            <a:chOff x="2551705" y="4283314"/>
            <a:chExt cx="1821094" cy="92333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BFDF7F-4474-4F98-AA0A-6327FE63A57C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E810FA-2AF5-4486-BA3A-6F466E33A668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3461FFC-FE2E-4A5F-B6B5-ACCA23B3D11D}"/>
              </a:ext>
            </a:extLst>
          </p:cNvPr>
          <p:cNvGrpSpPr/>
          <p:nvPr/>
        </p:nvGrpSpPr>
        <p:grpSpPr>
          <a:xfrm>
            <a:off x="5974497" y="3551975"/>
            <a:ext cx="2848136" cy="923330"/>
            <a:chOff x="2551705" y="4283314"/>
            <a:chExt cx="1821094" cy="92333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207CF4-95C5-485E-A113-CA56B505A359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6F1D447-BFD0-4EBC-A49E-342B0AD9B49D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6237A30-AFE4-4888-A298-C6D4EB7ED476}"/>
              </a:ext>
            </a:extLst>
          </p:cNvPr>
          <p:cNvGrpSpPr/>
          <p:nvPr/>
        </p:nvGrpSpPr>
        <p:grpSpPr>
          <a:xfrm>
            <a:off x="4161308" y="4322720"/>
            <a:ext cx="2848136" cy="923330"/>
            <a:chOff x="2551705" y="4283314"/>
            <a:chExt cx="1821094" cy="92333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95AB50E-068F-4288-9A0F-DAD2F753FB47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DC6B9A5-E979-41E1-94F1-75AED58AC253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4574A42-5C9E-4B4B-8F60-381014CB29DC}"/>
              </a:ext>
            </a:extLst>
          </p:cNvPr>
          <p:cNvCxnSpPr>
            <a:cxnSpLocks/>
          </p:cNvCxnSpPr>
          <p:nvPr/>
        </p:nvCxnSpPr>
        <p:spPr>
          <a:xfrm flipV="1">
            <a:off x="3661767" y="3971870"/>
            <a:ext cx="991646" cy="407460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52539E0-712C-41A3-A687-BDD8BB706EE9}"/>
              </a:ext>
            </a:extLst>
          </p:cNvPr>
          <p:cNvCxnSpPr>
            <a:cxnSpLocks/>
          </p:cNvCxnSpPr>
          <p:nvPr/>
        </p:nvCxnSpPr>
        <p:spPr>
          <a:xfrm flipV="1">
            <a:off x="5633470" y="3203376"/>
            <a:ext cx="984263" cy="383621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8339B51-E423-4393-831C-3A79E80D060D}"/>
              </a:ext>
            </a:extLst>
          </p:cNvPr>
          <p:cNvCxnSpPr>
            <a:cxnSpLocks/>
          </p:cNvCxnSpPr>
          <p:nvPr/>
        </p:nvCxnSpPr>
        <p:spPr>
          <a:xfrm flipV="1">
            <a:off x="7644369" y="2409784"/>
            <a:ext cx="1030843" cy="401572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342189B-6BDC-4A3A-AD72-60148AFDE5DF}"/>
              </a:ext>
            </a:extLst>
          </p:cNvPr>
          <p:cNvCxnSpPr>
            <a:cxnSpLocks/>
          </p:cNvCxnSpPr>
          <p:nvPr/>
        </p:nvCxnSpPr>
        <p:spPr>
          <a:xfrm>
            <a:off x="4781439" y="2323271"/>
            <a:ext cx="1885174" cy="457959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16">
            <a:extLst>
              <a:ext uri="{FF2B5EF4-FFF2-40B4-BE49-F238E27FC236}">
                <a16:creationId xmlns:a16="http://schemas.microsoft.com/office/drawing/2014/main" id="{F49DA439-8A7F-4C02-A286-9C4F55C49600}"/>
              </a:ext>
            </a:extLst>
          </p:cNvPr>
          <p:cNvSpPr/>
          <p:nvPr/>
        </p:nvSpPr>
        <p:spPr>
          <a:xfrm rot="2700000">
            <a:off x="5009332" y="3545656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2513C05B-F04D-4C82-90FE-A00E95C3DE09}"/>
              </a:ext>
            </a:extLst>
          </p:cNvPr>
          <p:cNvSpPr/>
          <p:nvPr/>
        </p:nvSpPr>
        <p:spPr>
          <a:xfrm>
            <a:off x="2968963" y="4398660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F35BCA23-E7D2-44A6-96E0-43E46C59A8CB}"/>
              </a:ext>
            </a:extLst>
          </p:cNvPr>
          <p:cNvSpPr/>
          <p:nvPr/>
        </p:nvSpPr>
        <p:spPr>
          <a:xfrm>
            <a:off x="6979764" y="2870417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Oval 21">
            <a:extLst>
              <a:ext uri="{FF2B5EF4-FFF2-40B4-BE49-F238E27FC236}">
                <a16:creationId xmlns:a16="http://schemas.microsoft.com/office/drawing/2014/main" id="{A5D765CB-58EA-4C4E-B642-7CEC86C65F49}"/>
              </a:ext>
            </a:extLst>
          </p:cNvPr>
          <p:cNvSpPr>
            <a:spLocks noChangeAspect="1"/>
          </p:cNvSpPr>
          <p:nvPr/>
        </p:nvSpPr>
        <p:spPr>
          <a:xfrm>
            <a:off x="8993197" y="2083362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Block Arc 10">
            <a:extLst>
              <a:ext uri="{FF2B5EF4-FFF2-40B4-BE49-F238E27FC236}">
                <a16:creationId xmlns:a16="http://schemas.microsoft.com/office/drawing/2014/main" id="{C1460412-7758-462B-8C90-C7544E47FD38}"/>
              </a:ext>
            </a:extLst>
          </p:cNvPr>
          <p:cNvSpPr/>
          <p:nvPr/>
        </p:nvSpPr>
        <p:spPr>
          <a:xfrm>
            <a:off x="3956774" y="2114579"/>
            <a:ext cx="435826" cy="295205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roup 190">
            <a:extLst>
              <a:ext uri="{FF2B5EF4-FFF2-40B4-BE49-F238E27FC236}">
                <a16:creationId xmlns:a16="http://schemas.microsoft.com/office/drawing/2014/main" id="{1B1E2486-6D5C-4317-99A0-B61659FF2AC0}"/>
              </a:ext>
            </a:extLst>
          </p:cNvPr>
          <p:cNvGrpSpPr/>
          <p:nvPr/>
        </p:nvGrpSpPr>
        <p:grpSpPr>
          <a:xfrm rot="5400000">
            <a:off x="-2877969" y="2753987"/>
            <a:ext cx="6904496" cy="1303536"/>
            <a:chOff x="-106856" y="4156895"/>
            <a:chExt cx="12313397" cy="2324710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3D8CFDD3-8D3F-48B9-9DCD-8795A3B5BD4F}"/>
                </a:ext>
              </a:extLst>
            </p:cNvPr>
            <p:cNvCxnSpPr>
              <a:cxnSpLocks/>
              <a:stCxn id="254" idx="7"/>
              <a:endCxn id="252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DE08A2C-2744-4B6E-85B6-1E5475F01CFB}"/>
                </a:ext>
              </a:extLst>
            </p:cNvPr>
            <p:cNvCxnSpPr>
              <a:cxnSpLocks/>
              <a:stCxn id="252" idx="4"/>
              <a:endCxn id="274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6A6700A-FB3A-402E-BB7F-976DD1EEA541}"/>
                </a:ext>
              </a:extLst>
            </p:cNvPr>
            <p:cNvCxnSpPr>
              <a:cxnSpLocks/>
              <a:stCxn id="257" idx="2"/>
              <a:endCxn id="272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41868596-3166-4C40-A5D1-B0A408D7E3EF}"/>
                </a:ext>
              </a:extLst>
            </p:cNvPr>
            <p:cNvCxnSpPr>
              <a:cxnSpLocks/>
              <a:stCxn id="274" idx="5"/>
              <a:endCxn id="257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3C6052D-40CA-4EC9-A24C-7323FF928DBF}"/>
                </a:ext>
              </a:extLst>
            </p:cNvPr>
            <p:cNvCxnSpPr>
              <a:cxnSpLocks/>
              <a:stCxn id="252" idx="5"/>
              <a:endCxn id="273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EDD1A11-F63A-4EAB-906A-5D4302DC9EDD}"/>
                </a:ext>
              </a:extLst>
            </p:cNvPr>
            <p:cNvCxnSpPr>
              <a:cxnSpLocks/>
              <a:stCxn id="257" idx="0"/>
              <a:endCxn id="273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DC9C6AC4-8827-4D07-B3A5-37F29B0A40C4}"/>
                </a:ext>
              </a:extLst>
            </p:cNvPr>
            <p:cNvCxnSpPr>
              <a:cxnSpLocks/>
              <a:stCxn id="274" idx="3"/>
              <a:endCxn id="272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25132A1D-ACE6-4B36-B5DA-382E7D10B2F8}"/>
                </a:ext>
              </a:extLst>
            </p:cNvPr>
            <p:cNvCxnSpPr>
              <a:cxnSpLocks/>
              <a:stCxn id="252" idx="6"/>
              <a:endCxn id="259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759A93E-C623-4E40-B645-F6801F8EB6D8}"/>
                </a:ext>
              </a:extLst>
            </p:cNvPr>
            <p:cNvCxnSpPr>
              <a:cxnSpLocks/>
              <a:stCxn id="257" idx="7"/>
              <a:endCxn id="259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1AEFFE9-9318-46BA-A995-2C329AF95EE7}"/>
                </a:ext>
              </a:extLst>
            </p:cNvPr>
            <p:cNvCxnSpPr>
              <a:cxnSpLocks/>
              <a:stCxn id="274" idx="6"/>
              <a:endCxn id="273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D017744-BC3E-40C2-9762-F6A509C1C2B0}"/>
                </a:ext>
              </a:extLst>
            </p:cNvPr>
            <p:cNvCxnSpPr>
              <a:cxnSpLocks/>
              <a:stCxn id="256" idx="0"/>
              <a:endCxn id="272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B9B76F1E-083A-4F5F-9266-D76745F5589C}"/>
                </a:ext>
              </a:extLst>
            </p:cNvPr>
            <p:cNvCxnSpPr>
              <a:cxnSpLocks/>
              <a:stCxn id="273" idx="6"/>
              <a:endCxn id="259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60C9F8A6-F14D-4090-8D41-CB8FDD858E88}"/>
                </a:ext>
              </a:extLst>
            </p:cNvPr>
            <p:cNvCxnSpPr>
              <a:cxnSpLocks/>
              <a:stCxn id="258" idx="0"/>
              <a:endCxn id="259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854570FE-5B8F-4570-86AC-E4B177C796D7}"/>
                </a:ext>
              </a:extLst>
            </p:cNvPr>
            <p:cNvCxnSpPr>
              <a:cxnSpLocks/>
              <a:stCxn id="261" idx="1"/>
              <a:endCxn id="259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469D72A-49A8-40BA-8850-8DD1B0ED0F4B}"/>
                </a:ext>
              </a:extLst>
            </p:cNvPr>
            <p:cNvCxnSpPr>
              <a:cxnSpLocks/>
              <a:stCxn id="261" idx="0"/>
              <a:endCxn id="260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13A7078-90EA-48F5-B9A0-1F7AAA6F3D7D}"/>
                </a:ext>
              </a:extLst>
            </p:cNvPr>
            <p:cNvCxnSpPr>
              <a:cxnSpLocks/>
              <a:stCxn id="260" idx="2"/>
              <a:endCxn id="259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0A6EFDC-343A-4AE1-B8ED-19DD443EDB4C}"/>
                </a:ext>
              </a:extLst>
            </p:cNvPr>
            <p:cNvCxnSpPr>
              <a:cxnSpLocks/>
              <a:stCxn id="260" idx="7"/>
              <a:endCxn id="268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8C0652E-3F0B-44BE-A978-0934FE592C24}"/>
                </a:ext>
              </a:extLst>
            </p:cNvPr>
            <p:cNvCxnSpPr>
              <a:cxnSpLocks/>
              <a:stCxn id="260" idx="6"/>
              <a:endCxn id="267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40D8B36E-5121-47C7-B5CE-E33B33447634}"/>
                </a:ext>
              </a:extLst>
            </p:cNvPr>
            <p:cNvCxnSpPr>
              <a:cxnSpLocks/>
              <a:stCxn id="267" idx="7"/>
              <a:endCxn id="268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8229037-B5FE-4979-96D5-DB3EE70AEF13}"/>
                </a:ext>
              </a:extLst>
            </p:cNvPr>
            <p:cNvCxnSpPr>
              <a:cxnSpLocks/>
              <a:stCxn id="253" idx="0"/>
              <a:endCxn id="252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7D0A6E0-823E-4756-9389-66335D20616D}"/>
                </a:ext>
              </a:extLst>
            </p:cNvPr>
            <p:cNvCxnSpPr>
              <a:cxnSpLocks/>
              <a:stCxn id="272" idx="2"/>
              <a:endCxn id="253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BE4C0F76-6DBB-42F0-BB06-DB04FE261627}"/>
                </a:ext>
              </a:extLst>
            </p:cNvPr>
            <p:cNvCxnSpPr>
              <a:cxnSpLocks/>
              <a:stCxn id="256" idx="1"/>
              <a:endCxn id="253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469433C3-04EB-446A-91E3-762C0D94E1D4}"/>
                </a:ext>
              </a:extLst>
            </p:cNvPr>
            <p:cNvCxnSpPr>
              <a:cxnSpLocks/>
              <a:stCxn id="255" idx="7"/>
              <a:endCxn id="253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C5EB2508-A340-4AF1-AD9A-1FA79DBADFE1}"/>
                </a:ext>
              </a:extLst>
            </p:cNvPr>
            <p:cNvCxnSpPr>
              <a:cxnSpLocks/>
              <a:stCxn id="254" idx="6"/>
              <a:endCxn id="253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05BDE184-B3D4-4839-8F18-DCD615F4E3F4}"/>
                </a:ext>
              </a:extLst>
            </p:cNvPr>
            <p:cNvCxnSpPr>
              <a:cxnSpLocks/>
              <a:stCxn id="277" idx="7"/>
              <a:endCxn id="254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51137F77-880A-4882-8450-7C4D4D3D6202}"/>
                </a:ext>
              </a:extLst>
            </p:cNvPr>
            <p:cNvCxnSpPr>
              <a:cxnSpLocks/>
              <a:stCxn id="277" idx="6"/>
              <a:endCxn id="255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F5780337-6668-4113-9E9C-04FF26A2045A}"/>
                </a:ext>
              </a:extLst>
            </p:cNvPr>
            <p:cNvCxnSpPr>
              <a:cxnSpLocks/>
              <a:stCxn id="277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793151-E8E7-470A-AA40-6C7275A07002}"/>
                </a:ext>
              </a:extLst>
            </p:cNvPr>
            <p:cNvCxnSpPr>
              <a:cxnSpLocks/>
              <a:stCxn id="255" idx="6"/>
              <a:endCxn id="256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9ECF511C-C7DF-42C2-9C80-6401DB791CCC}"/>
                </a:ext>
              </a:extLst>
            </p:cNvPr>
            <p:cNvCxnSpPr>
              <a:cxnSpLocks/>
              <a:stCxn id="256" idx="6"/>
              <a:endCxn id="257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C5A064AC-207D-4150-ADDD-F45FD8FC5A07}"/>
                </a:ext>
              </a:extLst>
            </p:cNvPr>
            <p:cNvCxnSpPr>
              <a:cxnSpLocks/>
              <a:stCxn id="258" idx="2"/>
              <a:endCxn id="257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FCDE9179-2BFC-4CCC-9B53-FF38E7AA859A}"/>
                </a:ext>
              </a:extLst>
            </p:cNvPr>
            <p:cNvCxnSpPr>
              <a:cxnSpLocks/>
              <a:endCxn id="257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B4CD7014-109F-4977-8887-FF0FCD399306}"/>
                </a:ext>
              </a:extLst>
            </p:cNvPr>
            <p:cNvCxnSpPr>
              <a:cxnSpLocks/>
              <a:endCxn id="257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959B0F69-4102-4E58-9898-362E4BED7465}"/>
                </a:ext>
              </a:extLst>
            </p:cNvPr>
            <p:cNvCxnSpPr>
              <a:cxnSpLocks/>
              <a:endCxn id="258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AB064C9-C405-4A48-BA99-9B74B4E0F69C}"/>
                </a:ext>
              </a:extLst>
            </p:cNvPr>
            <p:cNvCxnSpPr>
              <a:cxnSpLocks/>
              <a:stCxn id="261" idx="2"/>
              <a:endCxn id="258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6ADB3165-98FA-42DC-82F8-E1C0406E65B2}"/>
                </a:ext>
              </a:extLst>
            </p:cNvPr>
            <p:cNvCxnSpPr>
              <a:cxnSpLocks/>
              <a:stCxn id="261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124CB1ED-0359-4D6C-971E-AA22C595B630}"/>
                </a:ext>
              </a:extLst>
            </p:cNvPr>
            <p:cNvCxnSpPr>
              <a:cxnSpLocks/>
              <a:stCxn id="262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BD3F06FA-C4C7-40A7-A667-EBDC40EDE941}"/>
                </a:ext>
              </a:extLst>
            </p:cNvPr>
            <p:cNvCxnSpPr>
              <a:cxnSpLocks/>
              <a:stCxn id="262" idx="2"/>
              <a:endCxn id="261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20CD72D6-1628-4C0D-831D-74C4A74EF2E5}"/>
                </a:ext>
              </a:extLst>
            </p:cNvPr>
            <p:cNvCxnSpPr>
              <a:cxnSpLocks/>
              <a:stCxn id="267" idx="4"/>
              <a:endCxn id="262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0C9B6A47-CD16-4372-A6DF-54B46AA2170C}"/>
                </a:ext>
              </a:extLst>
            </p:cNvPr>
            <p:cNvCxnSpPr>
              <a:cxnSpLocks/>
              <a:stCxn id="266" idx="3"/>
              <a:endCxn id="262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42AB4CC2-12C5-47F7-940B-FDE608C8110E}"/>
                </a:ext>
              </a:extLst>
            </p:cNvPr>
            <p:cNvCxnSpPr>
              <a:cxnSpLocks/>
              <a:stCxn id="266" idx="2"/>
              <a:endCxn id="267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38DCBC7B-900F-4651-8FFF-0934DA191450}"/>
                </a:ext>
              </a:extLst>
            </p:cNvPr>
            <p:cNvCxnSpPr>
              <a:cxnSpLocks/>
              <a:stCxn id="266" idx="1"/>
              <a:endCxn id="268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181664A1-9F90-44DA-99BD-CC90A8BE94B0}"/>
                </a:ext>
              </a:extLst>
            </p:cNvPr>
            <p:cNvCxnSpPr>
              <a:cxnSpLocks/>
              <a:stCxn id="264" idx="1"/>
              <a:endCxn id="268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4C589C42-46FA-4AF2-8D93-ABFED1984727}"/>
                </a:ext>
              </a:extLst>
            </p:cNvPr>
            <p:cNvCxnSpPr>
              <a:cxnSpLocks/>
              <a:stCxn id="264" idx="0"/>
              <a:endCxn id="265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5E309CAC-C2E4-47E0-98EE-01CABEEF0BAB}"/>
                </a:ext>
              </a:extLst>
            </p:cNvPr>
            <p:cNvCxnSpPr>
              <a:cxnSpLocks/>
              <a:stCxn id="270" idx="0"/>
              <a:endCxn id="269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696D2E46-1F9C-4DF6-A7FE-2CCDC4917C63}"/>
                </a:ext>
              </a:extLst>
            </p:cNvPr>
            <p:cNvCxnSpPr>
              <a:cxnSpLocks/>
              <a:endCxn id="269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49F3D967-9B4D-4CF1-B347-75DFD8C88D29}"/>
                </a:ext>
              </a:extLst>
            </p:cNvPr>
            <p:cNvCxnSpPr>
              <a:cxnSpLocks/>
              <a:endCxn id="270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4B08033A-0D96-4AF8-BAE6-191187853DB3}"/>
                </a:ext>
              </a:extLst>
            </p:cNvPr>
            <p:cNvCxnSpPr>
              <a:cxnSpLocks/>
              <a:endCxn id="271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74DF28E0-4062-4E03-A21B-D57868B8CCC2}"/>
                </a:ext>
              </a:extLst>
            </p:cNvPr>
            <p:cNvCxnSpPr>
              <a:cxnSpLocks/>
              <a:stCxn id="271" idx="3"/>
              <a:endCxn id="263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792EA31-E377-48CE-896F-C1E3AB0EB691}"/>
                </a:ext>
              </a:extLst>
            </p:cNvPr>
            <p:cNvCxnSpPr>
              <a:cxnSpLocks/>
              <a:stCxn id="271" idx="1"/>
              <a:endCxn id="264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46CF1921-3576-46A4-BBAE-40875448CF9A}"/>
                </a:ext>
              </a:extLst>
            </p:cNvPr>
            <p:cNvCxnSpPr>
              <a:cxnSpLocks/>
              <a:stCxn id="270" idx="2"/>
              <a:endCxn id="264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02E6602-0EAE-4EA2-A2A2-E1256CD208AF}"/>
                </a:ext>
              </a:extLst>
            </p:cNvPr>
            <p:cNvCxnSpPr>
              <a:cxnSpLocks/>
              <a:stCxn id="269" idx="3"/>
              <a:endCxn id="264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7422647F-118F-4FA5-AC8B-5D9121135908}"/>
                </a:ext>
              </a:extLst>
            </p:cNvPr>
            <p:cNvCxnSpPr>
              <a:cxnSpLocks/>
              <a:stCxn id="269" idx="2"/>
              <a:endCxn id="265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A0B67662-73C5-4DBA-A5C4-EF73B46AC9F9}"/>
                </a:ext>
              </a:extLst>
            </p:cNvPr>
            <p:cNvCxnSpPr>
              <a:cxnSpLocks/>
              <a:stCxn id="265" idx="1"/>
              <a:endCxn id="268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6FB2FFC-B2F9-4475-A861-CBDB83DBEBB6}"/>
                </a:ext>
              </a:extLst>
            </p:cNvPr>
            <p:cNvCxnSpPr>
              <a:cxnSpLocks/>
              <a:stCxn id="264" idx="2"/>
              <a:endCxn id="266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F2E154A6-A0F6-416B-B951-B3BCFDC3C221}"/>
                </a:ext>
              </a:extLst>
            </p:cNvPr>
            <p:cNvCxnSpPr>
              <a:cxnSpLocks/>
              <a:stCxn id="263" idx="1"/>
              <a:endCxn id="266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66F4B986-E5B7-4D80-A90E-F06074F96078}"/>
                </a:ext>
              </a:extLst>
            </p:cNvPr>
            <p:cNvCxnSpPr>
              <a:cxnSpLocks/>
              <a:stCxn id="266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F264D5A2-7401-4A9E-82A7-94794E9F4014}"/>
                </a:ext>
              </a:extLst>
            </p:cNvPr>
            <p:cNvCxnSpPr>
              <a:cxnSpLocks/>
              <a:stCxn id="262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045E857-BDF7-49E3-B78A-995D575F63EF}"/>
                </a:ext>
              </a:extLst>
            </p:cNvPr>
            <p:cNvCxnSpPr>
              <a:cxnSpLocks/>
              <a:stCxn id="263" idx="7"/>
              <a:endCxn id="264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4C5B167D-3A70-46F4-9C22-61C3222A9B7F}"/>
                </a:ext>
              </a:extLst>
            </p:cNvPr>
            <p:cNvCxnSpPr>
              <a:cxnSpLocks/>
              <a:stCxn id="261" idx="7"/>
              <a:endCxn id="267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D395B799-5D1D-4AAA-8650-70F2C8B0BFBC}"/>
                </a:ext>
              </a:extLst>
            </p:cNvPr>
            <p:cNvCxnSpPr>
              <a:cxnSpLocks/>
              <a:stCxn id="271" idx="7"/>
              <a:endCxn id="270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41D98510-ADB3-4503-835F-4AFDCE7B8005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0E4E644C-5E70-4D21-9B97-948CC04187F7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C0BED893-C32F-477D-92E7-11B2B39D931C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1C13752F-79C7-4DFF-A3BC-785002A431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333F4A3B-969E-49C9-8A21-AFFB0CEB71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08AC24CD-3496-41FD-B063-04CAA860AB1C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674DBB6D-AD6D-41FC-8CE5-41F803EA004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41D1CBC4-3219-47B7-84CB-6C82DE430FBA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CBB40006-A56C-4DB7-9458-4DF22A8FEEDB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B79E2C47-F46D-4B3D-B625-8C1F93726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A5ED644E-79F8-42A5-BFEF-02CA9CDF0FA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7463F2E6-7D34-485D-8FBA-6A15D460B6D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638BFA5F-FC7C-467B-9899-F4A3E3622B6D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F7DEFC0D-CB42-4B49-93CE-F9A700B8737F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81B45338-D514-4610-B4E8-9CD6E1160907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E9BC65E9-6EFC-4A48-8361-C3E53ED3B6B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97AA1F71-2580-47EC-BD8D-A5C68867018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25FE1B76-FE49-45F2-8E0C-4072E474AAC8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7FED7F88-A69F-4272-85EB-4E94699B027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F5AE1369-2F95-4142-B99C-C507BA77B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580E0E65-9AB5-4E68-8C7F-2839AB372F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B8055319-84D6-490E-AE79-BF90B29C1F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991ED6DB-1E31-43FD-B9AF-02F05D63D3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51E0C6D4-1F12-4994-8B42-878A44BDFC3F}"/>
                </a:ext>
              </a:extLst>
            </p:cNvPr>
            <p:cNvCxnSpPr>
              <a:cxnSpLocks/>
              <a:stCxn id="274" idx="2"/>
              <a:endCxn id="253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013F7E6F-4E9C-4069-93D0-82C9AC765762}"/>
                </a:ext>
              </a:extLst>
            </p:cNvPr>
            <p:cNvCxnSpPr>
              <a:cxnSpLocks/>
              <a:stCxn id="254" idx="4"/>
              <a:endCxn id="255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9258F2B1-B912-4999-9B94-EBCEE4AAC2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DEE73AEA-D458-4A9E-816B-0635F1DAB0CE}"/>
                </a:ext>
              </a:extLst>
            </p:cNvPr>
            <p:cNvCxnSpPr>
              <a:cxnSpLocks/>
              <a:stCxn id="277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01772180-FBD7-4E16-9F0A-7C213C404B8C}"/>
                </a:ext>
              </a:extLst>
            </p:cNvPr>
            <p:cNvCxnSpPr>
              <a:cxnSpLocks/>
              <a:stCxn id="277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D5408C6B-3C8F-42F3-90DF-272C834A35BA}"/>
                </a:ext>
              </a:extLst>
            </p:cNvPr>
            <p:cNvCxnSpPr>
              <a:cxnSpLocks/>
              <a:stCxn id="277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57207DA9-F84E-4A76-B434-A160BE29F167}"/>
                </a:ext>
              </a:extLst>
            </p:cNvPr>
            <p:cNvCxnSpPr>
              <a:cxnSpLocks/>
              <a:endCxn id="254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69C55384-93D7-405E-8771-4548FB1EDD89}"/>
                </a:ext>
              </a:extLst>
            </p:cNvPr>
            <p:cNvCxnSpPr>
              <a:cxnSpLocks/>
              <a:endCxn id="261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B96CC90C-7C1A-4A82-9CB4-21080734AE04}"/>
                </a:ext>
              </a:extLst>
            </p:cNvPr>
            <p:cNvCxnSpPr>
              <a:cxnSpLocks/>
              <a:stCxn id="254" idx="1"/>
              <a:endCxn id="284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A54ED78-749E-4072-9277-D321E3347619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B53A39B0-0BD3-476A-9570-DFA200653C38}"/>
                </a:ext>
              </a:extLst>
            </p:cNvPr>
            <p:cNvCxnSpPr>
              <a:cxnSpLocks/>
              <a:stCxn id="284" idx="6"/>
              <a:endCxn id="252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9BD8D7A7-7109-452B-AD52-50FE83299DDF}"/>
                </a:ext>
              </a:extLst>
            </p:cNvPr>
            <p:cNvCxnSpPr>
              <a:cxnSpLocks/>
              <a:endCxn id="284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37E61FE5-7795-4DB3-963D-6D903F4493E6}"/>
              </a:ext>
            </a:extLst>
          </p:cNvPr>
          <p:cNvGrpSpPr/>
          <p:nvPr/>
        </p:nvGrpSpPr>
        <p:grpSpPr>
          <a:xfrm rot="16200000">
            <a:off x="8087983" y="2800480"/>
            <a:ext cx="6904496" cy="1303536"/>
            <a:chOff x="-106856" y="4156895"/>
            <a:chExt cx="12313397" cy="2324710"/>
          </a:xfrm>
        </p:grpSpPr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D9A55A40-3116-43A7-BADE-DBA808EC53EB}"/>
                </a:ext>
              </a:extLst>
            </p:cNvPr>
            <p:cNvCxnSpPr>
              <a:cxnSpLocks/>
              <a:stCxn id="350" idx="7"/>
              <a:endCxn id="348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E1BC20C8-6C57-44BB-9AE1-16A1ACF58CD8}"/>
                </a:ext>
              </a:extLst>
            </p:cNvPr>
            <p:cNvCxnSpPr>
              <a:cxnSpLocks/>
              <a:stCxn id="348" idx="4"/>
              <a:endCxn id="370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362CF5B2-D36F-4E6D-BD17-A6D0D5BC0933}"/>
                </a:ext>
              </a:extLst>
            </p:cNvPr>
            <p:cNvCxnSpPr>
              <a:cxnSpLocks/>
              <a:stCxn id="353" idx="2"/>
              <a:endCxn id="368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E15D50A1-5F14-420A-9DE4-892B15387B19}"/>
                </a:ext>
              </a:extLst>
            </p:cNvPr>
            <p:cNvCxnSpPr>
              <a:cxnSpLocks/>
              <a:stCxn id="370" idx="5"/>
              <a:endCxn id="353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A48DF82B-0F05-4404-93FB-E111F681A440}"/>
                </a:ext>
              </a:extLst>
            </p:cNvPr>
            <p:cNvCxnSpPr>
              <a:cxnSpLocks/>
              <a:stCxn id="348" idx="5"/>
              <a:endCxn id="369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E94D01ED-7EC8-421C-A309-ED0956955927}"/>
                </a:ext>
              </a:extLst>
            </p:cNvPr>
            <p:cNvCxnSpPr>
              <a:cxnSpLocks/>
              <a:stCxn id="353" idx="0"/>
              <a:endCxn id="369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05C6250B-E025-4B96-B7E9-88EA61CC06EA}"/>
                </a:ext>
              </a:extLst>
            </p:cNvPr>
            <p:cNvCxnSpPr>
              <a:cxnSpLocks/>
              <a:stCxn id="370" idx="3"/>
              <a:endCxn id="368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11C1288B-67FB-49FF-A8C2-F4A6EDE2C85D}"/>
                </a:ext>
              </a:extLst>
            </p:cNvPr>
            <p:cNvCxnSpPr>
              <a:cxnSpLocks/>
              <a:stCxn id="348" idx="6"/>
              <a:endCxn id="355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8B18791C-F129-4472-A50C-F90E67014B90}"/>
                </a:ext>
              </a:extLst>
            </p:cNvPr>
            <p:cNvCxnSpPr>
              <a:cxnSpLocks/>
              <a:stCxn id="353" idx="7"/>
              <a:endCxn id="355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61431A7D-5B06-40D2-BC64-45BFAD59B258}"/>
                </a:ext>
              </a:extLst>
            </p:cNvPr>
            <p:cNvCxnSpPr>
              <a:cxnSpLocks/>
              <a:stCxn id="370" idx="6"/>
              <a:endCxn id="369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8822443-7985-4884-B922-12B4390F9F69}"/>
                </a:ext>
              </a:extLst>
            </p:cNvPr>
            <p:cNvCxnSpPr>
              <a:cxnSpLocks/>
              <a:stCxn id="352" idx="0"/>
              <a:endCxn id="368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B1E92569-DFE3-41BF-A676-ACCE6D00BD9E}"/>
                </a:ext>
              </a:extLst>
            </p:cNvPr>
            <p:cNvCxnSpPr>
              <a:cxnSpLocks/>
              <a:stCxn id="369" idx="6"/>
              <a:endCxn id="355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29B545A8-C114-4117-9294-75A189766BE9}"/>
                </a:ext>
              </a:extLst>
            </p:cNvPr>
            <p:cNvCxnSpPr>
              <a:cxnSpLocks/>
              <a:stCxn id="354" idx="0"/>
              <a:endCxn id="355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CFD09968-F3AF-4AB4-B815-5DD62F7F0DD7}"/>
                </a:ext>
              </a:extLst>
            </p:cNvPr>
            <p:cNvCxnSpPr>
              <a:cxnSpLocks/>
              <a:stCxn id="357" idx="1"/>
              <a:endCxn id="355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A084C56-3215-4E45-9BFF-B6BCF9AB3557}"/>
                </a:ext>
              </a:extLst>
            </p:cNvPr>
            <p:cNvCxnSpPr>
              <a:cxnSpLocks/>
              <a:stCxn id="357" idx="0"/>
              <a:endCxn id="356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F022899B-0E3F-4D8B-A343-E92206D0C733}"/>
                </a:ext>
              </a:extLst>
            </p:cNvPr>
            <p:cNvCxnSpPr>
              <a:cxnSpLocks/>
              <a:stCxn id="356" idx="2"/>
              <a:endCxn id="355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9442137-4820-4211-803D-534BC33DDA6D}"/>
                </a:ext>
              </a:extLst>
            </p:cNvPr>
            <p:cNvCxnSpPr>
              <a:cxnSpLocks/>
              <a:stCxn id="356" idx="7"/>
              <a:endCxn id="364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0A91E758-E61B-4FC5-85F2-830C55C63540}"/>
                </a:ext>
              </a:extLst>
            </p:cNvPr>
            <p:cNvCxnSpPr>
              <a:cxnSpLocks/>
              <a:stCxn id="356" idx="6"/>
              <a:endCxn id="363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9F1B301F-987F-40B4-86D6-B769488A25B2}"/>
                </a:ext>
              </a:extLst>
            </p:cNvPr>
            <p:cNvCxnSpPr>
              <a:cxnSpLocks/>
              <a:stCxn id="363" idx="7"/>
              <a:endCxn id="364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04870BD-6092-4EC0-8B7E-D94190868DF7}"/>
                </a:ext>
              </a:extLst>
            </p:cNvPr>
            <p:cNvCxnSpPr>
              <a:cxnSpLocks/>
              <a:stCxn id="349" idx="0"/>
              <a:endCxn id="348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3076458-46DB-4F1C-B4C1-273292CA4985}"/>
                </a:ext>
              </a:extLst>
            </p:cNvPr>
            <p:cNvCxnSpPr>
              <a:cxnSpLocks/>
              <a:stCxn id="368" idx="2"/>
              <a:endCxn id="349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C304275C-7CFB-4BFB-A2E7-F7D7449B38B0}"/>
                </a:ext>
              </a:extLst>
            </p:cNvPr>
            <p:cNvCxnSpPr>
              <a:cxnSpLocks/>
              <a:stCxn id="352" idx="1"/>
              <a:endCxn id="349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DAEFD43D-89EB-4BD1-B203-AE3F9F31DED0}"/>
                </a:ext>
              </a:extLst>
            </p:cNvPr>
            <p:cNvCxnSpPr>
              <a:cxnSpLocks/>
              <a:stCxn id="351" idx="7"/>
              <a:endCxn id="349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AA43E3C-3D48-467A-A166-5BFC1E172B49}"/>
                </a:ext>
              </a:extLst>
            </p:cNvPr>
            <p:cNvCxnSpPr>
              <a:cxnSpLocks/>
              <a:stCxn id="350" idx="6"/>
              <a:endCxn id="349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B1D240B1-A337-4D6F-8E47-2C805F51E9F9}"/>
                </a:ext>
              </a:extLst>
            </p:cNvPr>
            <p:cNvCxnSpPr>
              <a:cxnSpLocks/>
              <a:stCxn id="373" idx="7"/>
              <a:endCxn id="350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026CBB3D-CA08-4FD0-A2E6-D10D27B6545E}"/>
                </a:ext>
              </a:extLst>
            </p:cNvPr>
            <p:cNvCxnSpPr>
              <a:cxnSpLocks/>
              <a:stCxn id="373" idx="6"/>
              <a:endCxn id="351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313F9D03-C862-41F5-8725-DDA7A6B660C4}"/>
                </a:ext>
              </a:extLst>
            </p:cNvPr>
            <p:cNvCxnSpPr>
              <a:cxnSpLocks/>
              <a:stCxn id="373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3D3C4416-E531-4B87-8CFE-2CA38450F6C1}"/>
                </a:ext>
              </a:extLst>
            </p:cNvPr>
            <p:cNvCxnSpPr>
              <a:cxnSpLocks/>
              <a:stCxn id="351" idx="6"/>
              <a:endCxn id="352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180CE607-6BA7-4705-8CC1-0C8BEAAB1CAA}"/>
                </a:ext>
              </a:extLst>
            </p:cNvPr>
            <p:cNvCxnSpPr>
              <a:cxnSpLocks/>
              <a:stCxn id="352" idx="6"/>
              <a:endCxn id="353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4D95244B-4DD5-4369-BF77-F18CC864DCF0}"/>
                </a:ext>
              </a:extLst>
            </p:cNvPr>
            <p:cNvCxnSpPr>
              <a:cxnSpLocks/>
              <a:stCxn id="354" idx="2"/>
              <a:endCxn id="353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D74C9A1E-21E0-48C2-9A3A-F764EAC907E1}"/>
                </a:ext>
              </a:extLst>
            </p:cNvPr>
            <p:cNvCxnSpPr>
              <a:cxnSpLocks/>
              <a:endCxn id="353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175FBBA3-E63A-4E64-B3E4-76A649E5A606}"/>
                </a:ext>
              </a:extLst>
            </p:cNvPr>
            <p:cNvCxnSpPr>
              <a:cxnSpLocks/>
              <a:endCxn id="353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D137845B-594E-4CAA-9480-BDA1C44C7C8A}"/>
                </a:ext>
              </a:extLst>
            </p:cNvPr>
            <p:cNvCxnSpPr>
              <a:cxnSpLocks/>
              <a:endCxn id="354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E5BA3D27-F60C-43AA-8E38-CE0DEC097AA3}"/>
                </a:ext>
              </a:extLst>
            </p:cNvPr>
            <p:cNvCxnSpPr>
              <a:cxnSpLocks/>
              <a:stCxn id="357" idx="2"/>
              <a:endCxn id="354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1D771417-3458-43AF-9245-3B7DFEC33929}"/>
                </a:ext>
              </a:extLst>
            </p:cNvPr>
            <p:cNvCxnSpPr>
              <a:cxnSpLocks/>
              <a:stCxn id="357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DA9C1C1-B1DE-42DF-8CC4-FD9C8EC1AA2A}"/>
                </a:ext>
              </a:extLst>
            </p:cNvPr>
            <p:cNvCxnSpPr>
              <a:cxnSpLocks/>
              <a:stCxn id="358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5E04D319-1D62-4BAF-AA75-6A0640621801}"/>
                </a:ext>
              </a:extLst>
            </p:cNvPr>
            <p:cNvCxnSpPr>
              <a:cxnSpLocks/>
              <a:stCxn id="358" idx="2"/>
              <a:endCxn id="357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9FE16B69-1BC8-40A0-A69E-650B8B442FC8}"/>
                </a:ext>
              </a:extLst>
            </p:cNvPr>
            <p:cNvCxnSpPr>
              <a:cxnSpLocks/>
              <a:stCxn id="363" idx="4"/>
              <a:endCxn id="358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E4D7D3BB-EF2B-4778-A6CE-9C09903690C9}"/>
                </a:ext>
              </a:extLst>
            </p:cNvPr>
            <p:cNvCxnSpPr>
              <a:cxnSpLocks/>
              <a:stCxn id="362" idx="3"/>
              <a:endCxn id="358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0B9BFD9-A764-4191-A4D7-0041CF5E5C55}"/>
                </a:ext>
              </a:extLst>
            </p:cNvPr>
            <p:cNvCxnSpPr>
              <a:cxnSpLocks/>
              <a:stCxn id="362" idx="2"/>
              <a:endCxn id="363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D6666E11-31CC-4E3B-ABA5-CEE9A1A39627}"/>
                </a:ext>
              </a:extLst>
            </p:cNvPr>
            <p:cNvCxnSpPr>
              <a:cxnSpLocks/>
              <a:stCxn id="362" idx="1"/>
              <a:endCxn id="364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E6078E39-D5D8-4C17-98AD-67DD33274C2E}"/>
                </a:ext>
              </a:extLst>
            </p:cNvPr>
            <p:cNvCxnSpPr>
              <a:cxnSpLocks/>
              <a:stCxn id="360" idx="1"/>
              <a:endCxn id="364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B7DF623D-C796-49DA-8A33-F781316AACCA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6351B872-EE15-422A-A8F7-6E5312DC62AD}"/>
                </a:ext>
              </a:extLst>
            </p:cNvPr>
            <p:cNvCxnSpPr>
              <a:cxnSpLocks/>
              <a:stCxn id="366" idx="0"/>
              <a:endCxn id="365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B03120B-9499-4F49-A5E1-B524FA57EE48}"/>
                </a:ext>
              </a:extLst>
            </p:cNvPr>
            <p:cNvCxnSpPr>
              <a:cxnSpLocks/>
              <a:endCxn id="365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DD983083-0E7D-475E-8739-3DE4CCE73A16}"/>
                </a:ext>
              </a:extLst>
            </p:cNvPr>
            <p:cNvCxnSpPr>
              <a:cxnSpLocks/>
              <a:endCxn id="366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C2F68CDE-683B-46B5-82E0-6FF3DEF71F49}"/>
                </a:ext>
              </a:extLst>
            </p:cNvPr>
            <p:cNvCxnSpPr>
              <a:cxnSpLocks/>
              <a:endCxn id="367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3A64BFF7-D6BE-46A8-AE36-936BFBF4A639}"/>
                </a:ext>
              </a:extLst>
            </p:cNvPr>
            <p:cNvCxnSpPr>
              <a:cxnSpLocks/>
              <a:stCxn id="367" idx="3"/>
              <a:endCxn id="359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435A58C-79E3-445C-8BD1-2F29D626FA85}"/>
                </a:ext>
              </a:extLst>
            </p:cNvPr>
            <p:cNvCxnSpPr>
              <a:cxnSpLocks/>
              <a:stCxn id="367" idx="1"/>
              <a:endCxn id="360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8E4CBC3-8678-457B-94F2-827243B71B5B}"/>
                </a:ext>
              </a:extLst>
            </p:cNvPr>
            <p:cNvCxnSpPr>
              <a:cxnSpLocks/>
              <a:stCxn id="366" idx="2"/>
              <a:endCxn id="360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4AFD3C6A-A962-48C5-AA08-9B4D5F3734A6}"/>
                </a:ext>
              </a:extLst>
            </p:cNvPr>
            <p:cNvCxnSpPr>
              <a:cxnSpLocks/>
              <a:stCxn id="365" idx="3"/>
              <a:endCxn id="360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96AC39A-D74C-4075-BA77-1086AF7165C5}"/>
                </a:ext>
              </a:extLst>
            </p:cNvPr>
            <p:cNvCxnSpPr>
              <a:cxnSpLocks/>
              <a:stCxn id="365" idx="2"/>
              <a:endCxn id="361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FE9CF8B0-DC79-42F8-A779-FC9B9FAACF94}"/>
                </a:ext>
              </a:extLst>
            </p:cNvPr>
            <p:cNvCxnSpPr>
              <a:cxnSpLocks/>
              <a:stCxn id="361" idx="1"/>
              <a:endCxn id="364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CE5996F-990D-403E-8FF4-988F08CB6BD8}"/>
                </a:ext>
              </a:extLst>
            </p:cNvPr>
            <p:cNvCxnSpPr>
              <a:cxnSpLocks/>
              <a:stCxn id="360" idx="2"/>
              <a:endCxn id="362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66F6F799-019F-4FD3-9941-63F24A98E21C}"/>
                </a:ext>
              </a:extLst>
            </p:cNvPr>
            <p:cNvCxnSpPr>
              <a:cxnSpLocks/>
              <a:stCxn id="359" idx="1"/>
              <a:endCxn id="362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4D6A6071-3FAD-4CEB-8FCE-A4E44A0B6F6D}"/>
                </a:ext>
              </a:extLst>
            </p:cNvPr>
            <p:cNvCxnSpPr>
              <a:cxnSpLocks/>
              <a:stCxn id="362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4B491F5-CF54-4055-AB55-87A1D3AF55CF}"/>
                </a:ext>
              </a:extLst>
            </p:cNvPr>
            <p:cNvCxnSpPr>
              <a:cxnSpLocks/>
              <a:stCxn id="358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EB498DC8-2E8C-4A80-8352-22C26142D191}"/>
                </a:ext>
              </a:extLst>
            </p:cNvPr>
            <p:cNvCxnSpPr>
              <a:cxnSpLocks/>
              <a:stCxn id="359" idx="7"/>
              <a:endCxn id="360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C6043F03-E02C-445F-81FD-06436EF321EC}"/>
                </a:ext>
              </a:extLst>
            </p:cNvPr>
            <p:cNvCxnSpPr>
              <a:cxnSpLocks/>
              <a:stCxn id="357" idx="7"/>
              <a:endCxn id="363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ED04966A-6860-4BD6-A7BC-589DC73CE057}"/>
                </a:ext>
              </a:extLst>
            </p:cNvPr>
            <p:cNvCxnSpPr>
              <a:cxnSpLocks/>
              <a:stCxn id="367" idx="7"/>
              <a:endCxn id="366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8" name="Oval 347">
              <a:extLst>
                <a:ext uri="{FF2B5EF4-FFF2-40B4-BE49-F238E27FC236}">
                  <a16:creationId xmlns:a16="http://schemas.microsoft.com/office/drawing/2014/main" id="{3A18F23E-B933-4E33-88CE-FDB321D1CC02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Oval 348">
              <a:extLst>
                <a:ext uri="{FF2B5EF4-FFF2-40B4-BE49-F238E27FC236}">
                  <a16:creationId xmlns:a16="http://schemas.microsoft.com/office/drawing/2014/main" id="{77EA665B-06CA-4753-93D1-60C92AE24913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Oval 349">
              <a:extLst>
                <a:ext uri="{FF2B5EF4-FFF2-40B4-BE49-F238E27FC236}">
                  <a16:creationId xmlns:a16="http://schemas.microsoft.com/office/drawing/2014/main" id="{C29BDDED-7862-4F99-92F8-A229FA9A2FFD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Oval 350">
              <a:extLst>
                <a:ext uri="{FF2B5EF4-FFF2-40B4-BE49-F238E27FC236}">
                  <a16:creationId xmlns:a16="http://schemas.microsoft.com/office/drawing/2014/main" id="{5C2273B9-C32F-41E3-B52F-AA0C818DF32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Oval 351">
              <a:extLst>
                <a:ext uri="{FF2B5EF4-FFF2-40B4-BE49-F238E27FC236}">
                  <a16:creationId xmlns:a16="http://schemas.microsoft.com/office/drawing/2014/main" id="{C682D79C-623E-4313-9CC6-F89B7F15F9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3460E05A-31C9-4CF2-A89D-7DD155E3838F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95052FA1-4022-4027-A897-93478C34DEC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Oval 354">
              <a:extLst>
                <a:ext uri="{FF2B5EF4-FFF2-40B4-BE49-F238E27FC236}">
                  <a16:creationId xmlns:a16="http://schemas.microsoft.com/office/drawing/2014/main" id="{0D5F52A5-BECB-4F2A-81DC-9AEDD233DFBA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Oval 355">
              <a:extLst>
                <a:ext uri="{FF2B5EF4-FFF2-40B4-BE49-F238E27FC236}">
                  <a16:creationId xmlns:a16="http://schemas.microsoft.com/office/drawing/2014/main" id="{17DEA215-A670-4307-8C84-62E5227E858B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26E8FE48-3ACD-47F7-AF7D-D26BF09314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A35CD1D7-4303-4181-8B36-16D50460719D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9C986CA-A3F0-4A90-975D-CBFED7A96478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79043D65-A5CA-493C-B596-04ADFAE9F03F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83D471F-8440-46F1-962B-DBDBE67DF38D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D127AC2C-EE34-438F-9757-7EB77D7A3BD5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3E9C02D6-4622-4B21-BC9C-F3A32BC9F067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8067D17-73B5-4B79-9E18-88CA5401F9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28672B18-56A5-4232-A3A5-58BD27C0454E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3FB72DE7-15BD-47AB-AD80-BEF44DD68A43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3F4F44D7-7EC1-4B69-9CD5-E6AF7928E65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96813B92-4498-4930-AA14-5A7D5172C4C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852ED40-3D25-4102-82EF-00D8F4DDEEC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792AF3E1-A3C1-46FB-8983-AFB2AEF341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CB657F66-D85B-45AA-B2B5-201961F027F1}"/>
                </a:ext>
              </a:extLst>
            </p:cNvPr>
            <p:cNvCxnSpPr>
              <a:cxnSpLocks/>
              <a:stCxn id="370" idx="2"/>
              <a:endCxn id="349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4669C3E6-A566-4614-A544-F0D0C3F1BCB7}"/>
                </a:ext>
              </a:extLst>
            </p:cNvPr>
            <p:cNvCxnSpPr>
              <a:cxnSpLocks/>
              <a:stCxn id="350" idx="4"/>
              <a:endCxn id="351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5BCD81B7-490B-4F31-B5BA-A6C37B65A1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5B674D53-56D5-49CA-B0A8-004595274ACE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194C545D-3510-4298-B53D-0DC455E55EE2}"/>
                </a:ext>
              </a:extLst>
            </p:cNvPr>
            <p:cNvCxnSpPr>
              <a:cxnSpLocks/>
              <a:stCxn id="373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3F7F00ED-DE4D-4B61-A87F-EEACDD3C255B}"/>
                </a:ext>
              </a:extLst>
            </p:cNvPr>
            <p:cNvCxnSpPr>
              <a:cxnSpLocks/>
              <a:stCxn id="373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F2438A4B-2F19-4723-B463-92C59B11CF65}"/>
                </a:ext>
              </a:extLst>
            </p:cNvPr>
            <p:cNvCxnSpPr>
              <a:cxnSpLocks/>
              <a:endCxn id="350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DE4641F-06C1-4972-AB85-C3E0E55CB7D6}"/>
                </a:ext>
              </a:extLst>
            </p:cNvPr>
            <p:cNvCxnSpPr>
              <a:cxnSpLocks/>
              <a:endCxn id="357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CC71A0BF-DB28-4EE7-BCE0-28C1EE7AFE8B}"/>
                </a:ext>
              </a:extLst>
            </p:cNvPr>
            <p:cNvCxnSpPr>
              <a:cxnSpLocks/>
              <a:stCxn id="350" idx="1"/>
              <a:endCxn id="380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D25040BC-E62C-482F-B52E-B114A0DFCB5E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32E9FDF5-17BA-4B7E-BF18-3CE4B3A6717C}"/>
                </a:ext>
              </a:extLst>
            </p:cNvPr>
            <p:cNvCxnSpPr>
              <a:cxnSpLocks/>
              <a:stCxn id="380" idx="6"/>
              <a:endCxn id="348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F25FF425-5950-4B76-A70E-03113F6BEE65}"/>
                </a:ext>
              </a:extLst>
            </p:cNvPr>
            <p:cNvCxnSpPr>
              <a:cxnSpLocks/>
              <a:endCxn id="380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F7DD1E-CFA4-4472-B843-66A0725ED5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Column </a:t>
            </a:r>
            <a:r>
              <a:rPr lang="en-US" dirty="0"/>
              <a:t>Infographic</a:t>
            </a:r>
            <a:endParaRPr lang="ko-KR" altLang="en-US" dirty="0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4A61F0A4-1138-4A96-80E1-A7DAB404666D}"/>
              </a:ext>
            </a:extLst>
          </p:cNvPr>
          <p:cNvSpPr/>
          <p:nvPr/>
        </p:nvSpPr>
        <p:spPr>
          <a:xfrm>
            <a:off x="1691865" y="1342232"/>
            <a:ext cx="8808270" cy="1423838"/>
          </a:xfrm>
          <a:custGeom>
            <a:avLst/>
            <a:gdLst>
              <a:gd name="connsiteX0" fmla="*/ 4404135 w 8808270"/>
              <a:gd name="connsiteY0" fmla="*/ 0 h 1423838"/>
              <a:gd name="connsiteX1" fmla="*/ 4960981 w 8808270"/>
              <a:gd name="connsiteY1" fmla="*/ 556846 h 1423838"/>
              <a:gd name="connsiteX2" fmla="*/ 4960689 w 8808270"/>
              <a:gd name="connsiteY2" fmla="*/ 559742 h 1423838"/>
              <a:gd name="connsiteX3" fmla="*/ 8808270 w 8808270"/>
              <a:gd name="connsiteY3" fmla="*/ 559742 h 1423838"/>
              <a:gd name="connsiteX4" fmla="*/ 8808270 w 8808270"/>
              <a:gd name="connsiteY4" fmla="*/ 1423838 h 1423838"/>
              <a:gd name="connsiteX5" fmla="*/ 0 w 8808270"/>
              <a:gd name="connsiteY5" fmla="*/ 1423838 h 1423838"/>
              <a:gd name="connsiteX6" fmla="*/ 0 w 8808270"/>
              <a:gd name="connsiteY6" fmla="*/ 559742 h 1423838"/>
              <a:gd name="connsiteX7" fmla="*/ 3847581 w 8808270"/>
              <a:gd name="connsiteY7" fmla="*/ 559742 h 1423838"/>
              <a:gd name="connsiteX8" fmla="*/ 3847289 w 8808270"/>
              <a:gd name="connsiteY8" fmla="*/ 556846 h 1423838"/>
              <a:gd name="connsiteX9" fmla="*/ 4404135 w 8808270"/>
              <a:gd name="connsiteY9" fmla="*/ 0 h 1423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808270" h="1423838">
                <a:moveTo>
                  <a:pt x="4404135" y="0"/>
                </a:moveTo>
                <a:cubicBezTo>
                  <a:pt x="4711673" y="0"/>
                  <a:pt x="4960981" y="249308"/>
                  <a:pt x="4960981" y="556846"/>
                </a:cubicBezTo>
                <a:lnTo>
                  <a:pt x="4960689" y="559742"/>
                </a:lnTo>
                <a:lnTo>
                  <a:pt x="8808270" y="559742"/>
                </a:lnTo>
                <a:lnTo>
                  <a:pt x="8808270" y="1423838"/>
                </a:lnTo>
                <a:lnTo>
                  <a:pt x="0" y="1423838"/>
                </a:lnTo>
                <a:lnTo>
                  <a:pt x="0" y="559742"/>
                </a:lnTo>
                <a:lnTo>
                  <a:pt x="3847581" y="559742"/>
                </a:lnTo>
                <a:lnTo>
                  <a:pt x="3847289" y="556846"/>
                </a:lnTo>
                <a:cubicBezTo>
                  <a:pt x="3847289" y="249308"/>
                  <a:pt x="4096597" y="0"/>
                  <a:pt x="440413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>
              <a:solidFill>
                <a:schemeClr val="accent2"/>
              </a:solidFill>
            </a:endParaRPr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9605D512-BB00-47C9-B93D-9C9B4211D710}"/>
              </a:ext>
            </a:extLst>
          </p:cNvPr>
          <p:cNvSpPr txBox="1"/>
          <p:nvPr/>
        </p:nvSpPr>
        <p:spPr>
          <a:xfrm>
            <a:off x="2074986" y="2131767"/>
            <a:ext cx="80420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BA9CBC9C-9519-4C2C-A44C-5AB8D10EEC14}"/>
              </a:ext>
            </a:extLst>
          </p:cNvPr>
          <p:cNvSpPr txBox="1"/>
          <p:nvPr/>
        </p:nvSpPr>
        <p:spPr>
          <a:xfrm>
            <a:off x="1748822" y="3220419"/>
            <a:ext cx="86943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You can simply impress your audience and add a unique zing and appeal to your Presentations. Easy to change colors, photos and Text.  You can simply impress your audience and add a unique zing and appeal to your Presentations. You can simply impress your audience and add a unique zing and appeal to your Presentations. 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Presentations. Easy to change colors, photos and Text.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01" name="Arc 3">
            <a:extLst>
              <a:ext uri="{FF2B5EF4-FFF2-40B4-BE49-F238E27FC236}">
                <a16:creationId xmlns:a16="http://schemas.microsoft.com/office/drawing/2014/main" id="{B1F6A085-047F-4403-896A-133A955E481A}"/>
              </a:ext>
            </a:extLst>
          </p:cNvPr>
          <p:cNvSpPr/>
          <p:nvPr/>
        </p:nvSpPr>
        <p:spPr>
          <a:xfrm rot="5400000">
            <a:off x="5380883" y="1231333"/>
            <a:ext cx="1436861" cy="1436861"/>
          </a:xfrm>
          <a:prstGeom prst="arc">
            <a:avLst>
              <a:gd name="adj1" fmla="val 5614108"/>
              <a:gd name="adj2" fmla="val 15922367"/>
            </a:avLst>
          </a:prstGeom>
          <a:ln w="25400">
            <a:solidFill>
              <a:schemeClr val="bg1"/>
            </a:solidFill>
            <a:headEnd type="none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02" name="Rectangle 16">
            <a:extLst>
              <a:ext uri="{FF2B5EF4-FFF2-40B4-BE49-F238E27FC236}">
                <a16:creationId xmlns:a16="http://schemas.microsoft.com/office/drawing/2014/main" id="{5BC7545C-CF85-446E-9E69-F769998A7D35}"/>
              </a:ext>
            </a:extLst>
          </p:cNvPr>
          <p:cNvSpPr/>
          <p:nvPr/>
        </p:nvSpPr>
        <p:spPr>
          <a:xfrm rot="2700000">
            <a:off x="5927025" y="1454941"/>
            <a:ext cx="337946" cy="6058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6898166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roup 205">
            <a:extLst>
              <a:ext uri="{FF2B5EF4-FFF2-40B4-BE49-F238E27FC236}">
                <a16:creationId xmlns:a16="http://schemas.microsoft.com/office/drawing/2014/main" id="{86279B39-CF74-42DF-9AF0-4E3B8FD14A17}"/>
              </a:ext>
            </a:extLst>
          </p:cNvPr>
          <p:cNvGrpSpPr/>
          <p:nvPr/>
        </p:nvGrpSpPr>
        <p:grpSpPr>
          <a:xfrm>
            <a:off x="4911185" y="424549"/>
            <a:ext cx="892823" cy="892823"/>
            <a:chOff x="5833678" y="585323"/>
            <a:chExt cx="790407" cy="790407"/>
          </a:xfrm>
        </p:grpSpPr>
        <p:sp>
          <p:nvSpPr>
            <p:cNvPr id="207" name="Arc 3">
              <a:extLst>
                <a:ext uri="{FF2B5EF4-FFF2-40B4-BE49-F238E27FC236}">
                  <a16:creationId xmlns:a16="http://schemas.microsoft.com/office/drawing/2014/main" id="{DD2B9B42-99C0-4E40-AE80-9C692D1E892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408F43A7-3A2D-4CC8-971C-84B89E8765C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4896884C-3BC9-42CD-8405-9D283F61DCFF}"/>
              </a:ext>
            </a:extLst>
          </p:cNvPr>
          <p:cNvGrpSpPr/>
          <p:nvPr/>
        </p:nvGrpSpPr>
        <p:grpSpPr>
          <a:xfrm>
            <a:off x="4911185" y="2926895"/>
            <a:ext cx="892823" cy="892823"/>
            <a:chOff x="5833678" y="1552456"/>
            <a:chExt cx="790407" cy="790407"/>
          </a:xfrm>
        </p:grpSpPr>
        <p:sp>
          <p:nvSpPr>
            <p:cNvPr id="210" name="Arc 3">
              <a:extLst>
                <a:ext uri="{FF2B5EF4-FFF2-40B4-BE49-F238E27FC236}">
                  <a16:creationId xmlns:a16="http://schemas.microsoft.com/office/drawing/2014/main" id="{B2A7BCA9-D43C-4ABA-AAA8-648712382E22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1616714-CE00-4C94-AF31-F24A01D0DD3C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3338159A-9B9A-4E2B-9668-E55EE3F210C4}"/>
              </a:ext>
            </a:extLst>
          </p:cNvPr>
          <p:cNvGrpSpPr/>
          <p:nvPr/>
        </p:nvGrpSpPr>
        <p:grpSpPr>
          <a:xfrm>
            <a:off x="-99346" y="5710841"/>
            <a:ext cx="12292797" cy="1208514"/>
            <a:chOff x="-99346" y="5710841"/>
            <a:chExt cx="12292797" cy="1208514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4C7141B-0266-40A8-A741-18766457B5C2}"/>
                </a:ext>
              </a:extLst>
            </p:cNvPr>
            <p:cNvCxnSpPr>
              <a:cxnSpLocks/>
              <a:stCxn id="65" idx="7"/>
              <a:endCxn id="63" idx="2"/>
            </p:cNvCxnSpPr>
            <p:nvPr userDrawn="1"/>
          </p:nvCxnSpPr>
          <p:spPr>
            <a:xfrm flipV="1">
              <a:off x="556365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C60EE8B-0DE4-490C-838F-6179B2BF68E9}"/>
                </a:ext>
              </a:extLst>
            </p:cNvPr>
            <p:cNvCxnSpPr>
              <a:cxnSpLocks/>
              <a:stCxn id="63" idx="4"/>
              <a:endCxn id="85" idx="1"/>
            </p:cNvCxnSpPr>
            <p:nvPr userDrawn="1"/>
          </p:nvCxnSpPr>
          <p:spPr>
            <a:xfrm>
              <a:off x="1243925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5A05333-02E5-4487-9CC7-9941795EC0C5}"/>
                </a:ext>
              </a:extLst>
            </p:cNvPr>
            <p:cNvCxnSpPr>
              <a:cxnSpLocks/>
              <a:stCxn id="68" idx="2"/>
              <a:endCxn id="83" idx="6"/>
            </p:cNvCxnSpPr>
            <p:nvPr userDrawn="1"/>
          </p:nvCxnSpPr>
          <p:spPr>
            <a:xfrm flipH="1" flipV="1">
              <a:off x="1480252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404910C-BDDD-4547-A307-583BA3BC0273}"/>
                </a:ext>
              </a:extLst>
            </p:cNvPr>
            <p:cNvCxnSpPr>
              <a:cxnSpLocks/>
              <a:stCxn id="85" idx="5"/>
              <a:endCxn id="68" idx="1"/>
            </p:cNvCxnSpPr>
            <p:nvPr userDrawn="1"/>
          </p:nvCxnSpPr>
          <p:spPr>
            <a:xfrm>
              <a:off x="1484920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4AC5912-1710-44AA-AA5D-E12259F3B839}"/>
                </a:ext>
              </a:extLst>
            </p:cNvPr>
            <p:cNvCxnSpPr>
              <a:cxnSpLocks/>
              <a:stCxn id="63" idx="5"/>
              <a:endCxn id="84" idx="1"/>
            </p:cNvCxnSpPr>
            <p:nvPr userDrawn="1"/>
          </p:nvCxnSpPr>
          <p:spPr>
            <a:xfrm>
              <a:off x="1269090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0E07795-CAFD-4EAF-BBEF-3D77C0ED6A43}"/>
                </a:ext>
              </a:extLst>
            </p:cNvPr>
            <p:cNvCxnSpPr>
              <a:cxnSpLocks/>
              <a:stCxn id="68" idx="0"/>
              <a:endCxn id="84" idx="4"/>
            </p:cNvCxnSpPr>
            <p:nvPr userDrawn="1"/>
          </p:nvCxnSpPr>
          <p:spPr>
            <a:xfrm flipH="1" flipV="1">
              <a:off x="1865465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E127279-1C0D-43CE-ABF6-18E6CABFB380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>
              <a:off x="1437470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72E62E1-515C-4133-8E67-650C0C226011}"/>
                </a:ext>
              </a:extLst>
            </p:cNvPr>
            <p:cNvCxnSpPr>
              <a:cxnSpLocks/>
              <a:stCxn id="63" idx="6"/>
              <a:endCxn id="70" idx="1"/>
            </p:cNvCxnSpPr>
            <p:nvPr userDrawn="1"/>
          </p:nvCxnSpPr>
          <p:spPr>
            <a:xfrm>
              <a:off x="1272072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6AE9ADA-2E0B-41D6-B1C3-F25747167705}"/>
                </a:ext>
              </a:extLst>
            </p:cNvPr>
            <p:cNvCxnSpPr>
              <a:cxnSpLocks/>
              <a:stCxn id="68" idx="7"/>
              <a:endCxn id="70" idx="3"/>
            </p:cNvCxnSpPr>
            <p:nvPr userDrawn="1"/>
          </p:nvCxnSpPr>
          <p:spPr>
            <a:xfrm flipV="1">
              <a:off x="1951601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DFAA376-8D61-4A8B-94C3-35CD4D5A02B9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 flipV="1">
              <a:off x="1493274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E559EBF-456B-4938-A9E5-2E2027416AB8}"/>
                </a:ext>
              </a:extLst>
            </p:cNvPr>
            <p:cNvCxnSpPr>
              <a:cxnSpLocks/>
              <a:stCxn id="67" idx="0"/>
              <a:endCxn id="83" idx="4"/>
            </p:cNvCxnSpPr>
            <p:nvPr userDrawn="1"/>
          </p:nvCxnSpPr>
          <p:spPr>
            <a:xfrm flipV="1">
              <a:off x="1398368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D4183E-DF37-43D5-B8DD-A69549CF5A2E}"/>
                </a:ext>
              </a:extLst>
            </p:cNvPr>
            <p:cNvCxnSpPr>
              <a:cxnSpLocks/>
              <a:stCxn id="84" idx="6"/>
              <a:endCxn id="70" idx="2"/>
            </p:cNvCxnSpPr>
            <p:nvPr userDrawn="1"/>
          </p:nvCxnSpPr>
          <p:spPr>
            <a:xfrm flipV="1">
              <a:off x="1893987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CFB3D3F-39A1-4778-B508-ECDBFEA1FB1E}"/>
                </a:ext>
              </a:extLst>
            </p:cNvPr>
            <p:cNvCxnSpPr>
              <a:cxnSpLocks/>
              <a:stCxn id="69" idx="0"/>
              <a:endCxn id="70" idx="4"/>
            </p:cNvCxnSpPr>
            <p:nvPr userDrawn="1"/>
          </p:nvCxnSpPr>
          <p:spPr>
            <a:xfrm flipH="1" flipV="1">
              <a:off x="2308619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B5F8E8C-055E-44E1-82E5-660760730F58}"/>
                </a:ext>
              </a:extLst>
            </p:cNvPr>
            <p:cNvCxnSpPr>
              <a:cxnSpLocks/>
              <a:stCxn id="72" idx="1"/>
              <a:endCxn id="70" idx="5"/>
            </p:cNvCxnSpPr>
            <p:nvPr userDrawn="1"/>
          </p:nvCxnSpPr>
          <p:spPr>
            <a:xfrm flipH="1" flipV="1">
              <a:off x="2338870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DA70DD-6D47-4F2B-866D-2E8A80AFB176}"/>
                </a:ext>
              </a:extLst>
            </p:cNvPr>
            <p:cNvCxnSpPr>
              <a:cxnSpLocks/>
              <a:stCxn id="72" idx="0"/>
              <a:endCxn id="71" idx="4"/>
            </p:cNvCxnSpPr>
            <p:nvPr userDrawn="1"/>
          </p:nvCxnSpPr>
          <p:spPr>
            <a:xfrm flipV="1">
              <a:off x="2910634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6F64326-821A-49BB-8B71-E5C7A17F552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>
              <a:off x="2351401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D329312-ADE5-4D72-8927-68142C51A283}"/>
                </a:ext>
              </a:extLst>
            </p:cNvPr>
            <p:cNvCxnSpPr>
              <a:cxnSpLocks/>
              <a:stCxn id="71" idx="7"/>
              <a:endCxn id="79" idx="2"/>
            </p:cNvCxnSpPr>
            <p:nvPr userDrawn="1"/>
          </p:nvCxnSpPr>
          <p:spPr>
            <a:xfrm flipV="1">
              <a:off x="3051925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4F6D433-8D7D-4087-827C-FB6F00140719}"/>
                </a:ext>
              </a:extLst>
            </p:cNvPr>
            <p:cNvCxnSpPr>
              <a:cxnSpLocks/>
              <a:stCxn id="71" idx="6"/>
              <a:endCxn id="78" idx="2"/>
            </p:cNvCxnSpPr>
            <p:nvPr userDrawn="1"/>
          </p:nvCxnSpPr>
          <p:spPr>
            <a:xfrm>
              <a:off x="3064455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0E6886-242C-453B-A7FB-5C0575C122D0}"/>
                </a:ext>
              </a:extLst>
            </p:cNvPr>
            <p:cNvCxnSpPr>
              <a:cxnSpLocks/>
              <a:stCxn id="78" idx="7"/>
              <a:endCxn id="79" idx="3"/>
            </p:cNvCxnSpPr>
            <p:nvPr userDrawn="1"/>
          </p:nvCxnSpPr>
          <p:spPr>
            <a:xfrm flipV="1">
              <a:off x="3535194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09FB2D7-9016-4550-AFBF-6816BBF0471C}"/>
                </a:ext>
              </a:extLst>
            </p:cNvPr>
            <p:cNvCxnSpPr>
              <a:cxnSpLocks/>
              <a:stCxn id="64" idx="0"/>
              <a:endCxn id="63" idx="3"/>
            </p:cNvCxnSpPr>
            <p:nvPr userDrawn="1"/>
          </p:nvCxnSpPr>
          <p:spPr>
            <a:xfrm flipV="1">
              <a:off x="1045562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EE34E3C-637A-4056-B239-C359AFF2CBA9}"/>
                </a:ext>
              </a:extLst>
            </p:cNvPr>
            <p:cNvCxnSpPr>
              <a:cxnSpLocks/>
              <a:stCxn id="83" idx="2"/>
              <a:endCxn id="64" idx="6"/>
            </p:cNvCxnSpPr>
            <p:nvPr userDrawn="1"/>
          </p:nvCxnSpPr>
          <p:spPr>
            <a:xfrm flipH="1" flipV="1">
              <a:off x="1090648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2FC13CC-F99F-4811-8B20-D156E98AF091}"/>
                </a:ext>
              </a:extLst>
            </p:cNvPr>
            <p:cNvCxnSpPr>
              <a:cxnSpLocks/>
              <a:stCxn id="67" idx="1"/>
              <a:endCxn id="64" idx="5"/>
            </p:cNvCxnSpPr>
            <p:nvPr userDrawn="1"/>
          </p:nvCxnSpPr>
          <p:spPr>
            <a:xfrm flipH="1" flipV="1">
              <a:off x="1077443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17F3CF6-4DD3-4CC7-BCDE-D845BFBC8D50}"/>
                </a:ext>
              </a:extLst>
            </p:cNvPr>
            <p:cNvCxnSpPr>
              <a:cxnSpLocks/>
              <a:stCxn id="66" idx="7"/>
              <a:endCxn id="64" idx="3"/>
            </p:cNvCxnSpPr>
            <p:nvPr userDrawn="1"/>
          </p:nvCxnSpPr>
          <p:spPr>
            <a:xfrm flipV="1">
              <a:off x="725047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9F3F06-2B52-4181-B2D0-492B815C3870}"/>
                </a:ext>
              </a:extLst>
            </p:cNvPr>
            <p:cNvCxnSpPr>
              <a:cxnSpLocks/>
              <a:stCxn id="65" idx="6"/>
              <a:endCxn id="64" idx="2"/>
            </p:cNvCxnSpPr>
            <p:nvPr userDrawn="1"/>
          </p:nvCxnSpPr>
          <p:spPr>
            <a:xfrm>
              <a:off x="568895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45D1483-5947-4F4E-A12E-898C1AF649BE}"/>
                </a:ext>
              </a:extLst>
            </p:cNvPr>
            <p:cNvCxnSpPr>
              <a:cxnSpLocks/>
              <a:stCxn id="88" idx="7"/>
              <a:endCxn id="65" idx="3"/>
            </p:cNvCxnSpPr>
            <p:nvPr userDrawn="1"/>
          </p:nvCxnSpPr>
          <p:spPr>
            <a:xfrm flipV="1">
              <a:off x="166219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E442377-C39E-49D9-A8E5-2983EE344DD5}"/>
                </a:ext>
              </a:extLst>
            </p:cNvPr>
            <p:cNvCxnSpPr>
              <a:cxnSpLocks/>
              <a:stCxn id="88" idx="6"/>
              <a:endCxn id="66" idx="2"/>
            </p:cNvCxnSpPr>
            <p:nvPr userDrawn="1"/>
          </p:nvCxnSpPr>
          <p:spPr>
            <a:xfrm>
              <a:off x="174572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80A0928-F7D0-424E-A900-451FCEDF6E27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>
              <a:off x="166219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5915231-D5C8-4CF6-9448-B50D92ED791F}"/>
                </a:ext>
              </a:extLst>
            </p:cNvPr>
            <p:cNvCxnSpPr>
              <a:cxnSpLocks/>
              <a:stCxn id="66" idx="6"/>
              <a:endCxn id="67" idx="2"/>
            </p:cNvCxnSpPr>
            <p:nvPr userDrawn="1"/>
          </p:nvCxnSpPr>
          <p:spPr>
            <a:xfrm>
              <a:off x="733400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782795-F25E-469F-ADC9-8FB8F0AB0F3B}"/>
                </a:ext>
              </a:extLst>
            </p:cNvPr>
            <p:cNvCxnSpPr>
              <a:cxnSpLocks/>
              <a:stCxn id="67" idx="6"/>
              <a:endCxn id="68" idx="3"/>
            </p:cNvCxnSpPr>
            <p:nvPr userDrawn="1"/>
          </p:nvCxnSpPr>
          <p:spPr>
            <a:xfrm flipV="1">
              <a:off x="1441151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3BEAAB7-9CF5-4E75-87C3-DF2D0AE4E86B}"/>
                </a:ext>
              </a:extLst>
            </p:cNvPr>
            <p:cNvCxnSpPr>
              <a:cxnSpLocks/>
              <a:stCxn id="69" idx="2"/>
              <a:endCxn id="68" idx="6"/>
            </p:cNvCxnSpPr>
            <p:nvPr userDrawn="1"/>
          </p:nvCxnSpPr>
          <p:spPr>
            <a:xfrm flipH="1">
              <a:off x="1964806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51CB080-F250-43D5-B9C0-C82638C3723F}"/>
                </a:ext>
              </a:extLst>
            </p:cNvPr>
            <p:cNvCxnSpPr>
              <a:cxnSpLocks/>
              <a:endCxn id="68" idx="5"/>
            </p:cNvCxnSpPr>
            <p:nvPr userDrawn="1"/>
          </p:nvCxnSpPr>
          <p:spPr>
            <a:xfrm flipH="1" flipV="1">
              <a:off x="1951601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DB25A5A-5940-4E63-B59A-9ABF0F0C1574}"/>
                </a:ext>
              </a:extLst>
            </p:cNvPr>
            <p:cNvCxnSpPr>
              <a:cxnSpLocks/>
              <a:endCxn id="68" idx="4"/>
            </p:cNvCxnSpPr>
            <p:nvPr userDrawn="1"/>
          </p:nvCxnSpPr>
          <p:spPr>
            <a:xfrm flipV="1">
              <a:off x="1874634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2A21E86-B592-4A68-8B5C-35EBEC3BF96B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 flipH="1" flipV="1">
              <a:off x="2335147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159ED3F-3F6F-45F8-82A7-811193E7822F}"/>
                </a:ext>
              </a:extLst>
            </p:cNvPr>
            <p:cNvCxnSpPr>
              <a:cxnSpLocks/>
              <a:stCxn id="72" idx="2"/>
              <a:endCxn id="69" idx="6"/>
            </p:cNvCxnSpPr>
            <p:nvPr userDrawn="1"/>
          </p:nvCxnSpPr>
          <p:spPr>
            <a:xfrm flipH="1" flipV="1">
              <a:off x="2363668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BEADF3E-0EF7-4E87-B6CA-D325CFCC0E7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>
              <a:off x="2910634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D33296-5098-4F78-9F33-6CCD97A8F3FD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>
              <a:off x="3379568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21849E6-2CCF-4B23-B408-F54647C46260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 flipV="1">
              <a:off x="2939156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968370B-459D-44E6-AF89-C0B6F69095B9}"/>
                </a:ext>
              </a:extLst>
            </p:cNvPr>
            <p:cNvCxnSpPr>
              <a:cxnSpLocks/>
              <a:stCxn id="78" idx="4"/>
              <a:endCxn id="73" idx="0"/>
            </p:cNvCxnSpPr>
            <p:nvPr userDrawn="1"/>
          </p:nvCxnSpPr>
          <p:spPr>
            <a:xfrm flipH="1">
              <a:off x="3480565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B99B352-4EEC-4FC3-AD6E-51EC0F316AE2}"/>
                </a:ext>
              </a:extLst>
            </p:cNvPr>
            <p:cNvCxnSpPr>
              <a:cxnSpLocks/>
              <a:stCxn id="77" idx="3"/>
              <a:endCxn id="73" idx="7"/>
            </p:cNvCxnSpPr>
            <p:nvPr userDrawn="1"/>
          </p:nvCxnSpPr>
          <p:spPr>
            <a:xfrm flipH="1">
              <a:off x="3510817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1A8A38F-F810-4C26-906F-959E5DEEEF26}"/>
                </a:ext>
              </a:extLst>
            </p:cNvPr>
            <p:cNvCxnSpPr>
              <a:cxnSpLocks/>
              <a:stCxn id="77" idx="2"/>
              <a:endCxn id="78" idx="6"/>
            </p:cNvCxnSpPr>
            <p:nvPr userDrawn="1"/>
          </p:nvCxnSpPr>
          <p:spPr>
            <a:xfrm flipH="1" flipV="1">
              <a:off x="3547725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B57CD58-86EE-464A-814C-9BDD1855D684}"/>
                </a:ext>
              </a:extLst>
            </p:cNvPr>
            <p:cNvCxnSpPr>
              <a:cxnSpLocks/>
              <a:stCxn id="77" idx="1"/>
              <a:endCxn id="79" idx="4"/>
            </p:cNvCxnSpPr>
            <p:nvPr userDrawn="1"/>
          </p:nvCxnSpPr>
          <p:spPr>
            <a:xfrm flipV="1">
              <a:off x="4123048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38D721A-D26B-4CC0-BD28-900D6144DD53}"/>
                </a:ext>
              </a:extLst>
            </p:cNvPr>
            <p:cNvCxnSpPr>
              <a:cxnSpLocks/>
              <a:stCxn id="75" idx="1"/>
              <a:endCxn id="79" idx="5"/>
            </p:cNvCxnSpPr>
            <p:nvPr userDrawn="1"/>
          </p:nvCxnSpPr>
          <p:spPr>
            <a:xfrm flipH="1" flipV="1">
              <a:off x="4353892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B8599BA-C181-4916-B58B-AD5C8D08FA17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 flipH="1" flipV="1">
              <a:off x="4797164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B6A596C-C4F4-45CE-98D5-05FDD6C4BBF4}"/>
                </a:ext>
              </a:extLst>
            </p:cNvPr>
            <p:cNvCxnSpPr>
              <a:cxnSpLocks/>
              <a:stCxn id="81" idx="0"/>
              <a:endCxn id="80" idx="4"/>
            </p:cNvCxnSpPr>
            <p:nvPr userDrawn="1"/>
          </p:nvCxnSpPr>
          <p:spPr>
            <a:xfrm flipH="1" flipV="1">
              <a:off x="5766588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9377941-C9DB-4FD5-8225-42BF53C2F85E}"/>
                </a:ext>
              </a:extLst>
            </p:cNvPr>
            <p:cNvCxnSpPr>
              <a:cxnSpLocks/>
              <a:stCxn id="191" idx="0"/>
              <a:endCxn id="80" idx="5"/>
            </p:cNvCxnSpPr>
            <p:nvPr userDrawn="1"/>
          </p:nvCxnSpPr>
          <p:spPr>
            <a:xfrm flipH="1" flipV="1">
              <a:off x="5796839" y="5907620"/>
              <a:ext cx="456253" cy="1387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9ADC3D4-B86C-4D4E-93F3-386451271BAE}"/>
                </a:ext>
              </a:extLst>
            </p:cNvPr>
            <p:cNvCxnSpPr>
              <a:cxnSpLocks/>
              <a:stCxn id="82" idx="3"/>
              <a:endCxn id="74" idx="6"/>
            </p:cNvCxnSpPr>
            <p:nvPr userDrawn="1"/>
          </p:nvCxnSpPr>
          <p:spPr>
            <a:xfrm flipH="1" flipV="1">
              <a:off x="4566542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35A5AAE-BE6F-4481-A514-E4B9DA9C2CA9}"/>
                </a:ext>
              </a:extLst>
            </p:cNvPr>
            <p:cNvCxnSpPr>
              <a:cxnSpLocks/>
              <a:stCxn id="82" idx="1"/>
              <a:endCxn id="75" idx="5"/>
            </p:cNvCxnSpPr>
            <p:nvPr userDrawn="1"/>
          </p:nvCxnSpPr>
          <p:spPr>
            <a:xfrm flipH="1" flipV="1">
              <a:off x="4848876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22FB24D-C8A7-4D97-9B93-21BFB667693F}"/>
                </a:ext>
              </a:extLst>
            </p:cNvPr>
            <p:cNvCxnSpPr>
              <a:cxnSpLocks/>
              <a:stCxn id="81" idx="2"/>
              <a:endCxn id="75" idx="6"/>
            </p:cNvCxnSpPr>
            <p:nvPr userDrawn="1"/>
          </p:nvCxnSpPr>
          <p:spPr>
            <a:xfrm flipH="1" flipV="1">
              <a:off x="4853089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247D80B-F9B2-4633-855E-53F0E02755CD}"/>
                </a:ext>
              </a:extLst>
            </p:cNvPr>
            <p:cNvCxnSpPr>
              <a:cxnSpLocks/>
              <a:stCxn id="80" idx="3"/>
              <a:endCxn id="75" idx="7"/>
            </p:cNvCxnSpPr>
            <p:nvPr userDrawn="1"/>
          </p:nvCxnSpPr>
          <p:spPr>
            <a:xfrm flipH="1">
              <a:off x="4840924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4D8D7CC-255F-4780-8123-B9574A3FE42E}"/>
                </a:ext>
              </a:extLst>
            </p:cNvPr>
            <p:cNvCxnSpPr>
              <a:cxnSpLocks/>
              <a:stCxn id="80" idx="2"/>
              <a:endCxn id="76" idx="6"/>
            </p:cNvCxnSpPr>
            <p:nvPr userDrawn="1"/>
          </p:nvCxnSpPr>
          <p:spPr>
            <a:xfrm flipH="1">
              <a:off x="4829843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02289F5-7AA1-4ED0-AC49-FBD83E5CC07E}"/>
                </a:ext>
              </a:extLst>
            </p:cNvPr>
            <p:cNvCxnSpPr>
              <a:cxnSpLocks/>
              <a:stCxn id="76" idx="1"/>
              <a:endCxn id="79" idx="6"/>
            </p:cNvCxnSpPr>
            <p:nvPr userDrawn="1"/>
          </p:nvCxnSpPr>
          <p:spPr>
            <a:xfrm flipH="1" flipV="1">
              <a:off x="4362246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B0A7D2D-2EE8-4A93-A70F-9BF8B08E4A65}"/>
                </a:ext>
              </a:extLst>
            </p:cNvPr>
            <p:cNvCxnSpPr>
              <a:cxnSpLocks/>
              <a:stCxn id="75" idx="2"/>
              <a:endCxn id="77" idx="6"/>
            </p:cNvCxnSpPr>
            <p:nvPr userDrawn="1"/>
          </p:nvCxnSpPr>
          <p:spPr>
            <a:xfrm flipH="1" flipV="1">
              <a:off x="4188911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AD7499B-609D-41DD-A44A-939989B50FB1}"/>
                </a:ext>
              </a:extLst>
            </p:cNvPr>
            <p:cNvCxnSpPr>
              <a:cxnSpLocks/>
              <a:stCxn id="74" idx="1"/>
              <a:endCxn id="77" idx="5"/>
            </p:cNvCxnSpPr>
            <p:nvPr userDrawn="1"/>
          </p:nvCxnSpPr>
          <p:spPr>
            <a:xfrm flipH="1" flipV="1">
              <a:off x="4170804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9097C3C-AB18-4306-8D46-385954113B08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H="1">
              <a:off x="3941829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79D51E2-F855-478B-A5F4-5F4663F4C236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>
              <a:off x="3510817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177E8B4-6EB0-4C89-8A63-1B43F912F0E5}"/>
                </a:ext>
              </a:extLst>
            </p:cNvPr>
            <p:cNvCxnSpPr>
              <a:cxnSpLocks/>
              <a:stCxn id="74" idx="7"/>
              <a:endCxn id="75" idx="3"/>
            </p:cNvCxnSpPr>
            <p:nvPr userDrawn="1"/>
          </p:nvCxnSpPr>
          <p:spPr>
            <a:xfrm flipV="1">
              <a:off x="4554012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1730884-12B8-4398-9DB7-AF8BB806A0BB}"/>
                </a:ext>
              </a:extLst>
            </p:cNvPr>
            <p:cNvCxnSpPr>
              <a:cxnSpLocks/>
              <a:stCxn id="72" idx="7"/>
              <a:endCxn id="78" idx="3"/>
            </p:cNvCxnSpPr>
            <p:nvPr userDrawn="1"/>
          </p:nvCxnSpPr>
          <p:spPr>
            <a:xfrm flipV="1">
              <a:off x="2930802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DC30124-E99F-436A-91C5-DDFE85922CFB}"/>
                </a:ext>
              </a:extLst>
            </p:cNvPr>
            <p:cNvCxnSpPr>
              <a:cxnSpLocks/>
              <a:stCxn id="82" idx="7"/>
              <a:endCxn id="81" idx="4"/>
            </p:cNvCxnSpPr>
            <p:nvPr userDrawn="1"/>
          </p:nvCxnSpPr>
          <p:spPr>
            <a:xfrm flipV="1">
              <a:off x="5622821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59EACC1-3E57-4F40-A3B9-0471F285B426}"/>
                </a:ext>
              </a:extLst>
            </p:cNvPr>
            <p:cNvSpPr/>
            <p:nvPr userDrawn="1"/>
          </p:nvSpPr>
          <p:spPr>
            <a:xfrm rot="20563470">
              <a:off x="1188438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14ACE3A-6B26-4F8A-8498-6058281E65D6}"/>
                </a:ext>
              </a:extLst>
            </p:cNvPr>
            <p:cNvSpPr/>
            <p:nvPr userDrawn="1"/>
          </p:nvSpPr>
          <p:spPr>
            <a:xfrm>
              <a:off x="1000476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638A821-E02D-433C-A9C0-08B42CE7EAD7}"/>
                </a:ext>
              </a:extLst>
            </p:cNvPr>
            <p:cNvSpPr/>
            <p:nvPr userDrawn="1"/>
          </p:nvSpPr>
          <p:spPr>
            <a:xfrm>
              <a:off x="483331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F6D8874D-DBB3-4045-9332-EDCA856097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76357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97D061F-C73F-46B5-8DB4-39C429E3C0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55586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6FD574C-1293-4D64-8954-D0D4EB8B6EF9}"/>
                </a:ext>
              </a:extLst>
            </p:cNvPr>
            <p:cNvSpPr/>
            <p:nvPr userDrawn="1"/>
          </p:nvSpPr>
          <p:spPr>
            <a:xfrm>
              <a:off x="1874634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9966DA23-2600-417D-83FF-56977A9464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306625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53601987-F091-4630-BF77-0693DEF79E4B}"/>
                </a:ext>
              </a:extLst>
            </p:cNvPr>
            <p:cNvSpPr/>
            <p:nvPr userDrawn="1"/>
          </p:nvSpPr>
          <p:spPr>
            <a:xfrm>
              <a:off x="2265837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A4F2AA4-3C0D-4E22-A439-89D3FA5E922D}"/>
                </a:ext>
              </a:extLst>
            </p:cNvPr>
            <p:cNvSpPr/>
            <p:nvPr userDrawn="1"/>
          </p:nvSpPr>
          <p:spPr>
            <a:xfrm>
              <a:off x="2978891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B7C581AC-BD18-4C34-A88D-42E44044FC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82113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DBC2D5B2-5899-4417-8EDC-7F1DF3860A49}"/>
                </a:ext>
              </a:extLst>
            </p:cNvPr>
            <p:cNvSpPr/>
            <p:nvPr userDrawn="1"/>
          </p:nvSpPr>
          <p:spPr>
            <a:xfrm>
              <a:off x="3437783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C21BBE0-CF8D-4CCC-B923-A676F3878068}"/>
                </a:ext>
              </a:extLst>
            </p:cNvPr>
            <p:cNvSpPr/>
            <p:nvPr userDrawn="1"/>
          </p:nvSpPr>
          <p:spPr>
            <a:xfrm>
              <a:off x="4480978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EB0EC93-1C78-427E-9231-955B42FAEA26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4796606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07B9B45-E03B-4A68-9BB5-99F9B295FFA0}"/>
                </a:ext>
              </a:extLst>
            </p:cNvPr>
            <p:cNvSpPr/>
            <p:nvPr userDrawn="1"/>
          </p:nvSpPr>
          <p:spPr>
            <a:xfrm rot="20861494">
              <a:off x="4745263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6EE9472A-8A82-42E5-AF9E-01B299F3E267}"/>
                </a:ext>
              </a:extLst>
            </p:cNvPr>
            <p:cNvSpPr/>
            <p:nvPr userDrawn="1"/>
          </p:nvSpPr>
          <p:spPr>
            <a:xfrm rot="664413">
              <a:off x="4104144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D60A40B-4022-45D8-8B3C-2CBF5505A535}"/>
                </a:ext>
              </a:extLst>
            </p:cNvPr>
            <p:cNvSpPr/>
            <p:nvPr userDrawn="1"/>
          </p:nvSpPr>
          <p:spPr>
            <a:xfrm>
              <a:off x="3462161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3CDDA50-F606-4C10-BFED-D3593C2BE37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305203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4146307D-5C82-4964-BFD3-2A9DE08E4BF1}"/>
                </a:ext>
              </a:extLst>
            </p:cNvPr>
            <p:cNvSpPr/>
            <p:nvPr userDrawn="1"/>
          </p:nvSpPr>
          <p:spPr>
            <a:xfrm>
              <a:off x="5723806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3DC48A54-E599-40A6-B498-E7C9A398C980}"/>
                </a:ext>
              </a:extLst>
            </p:cNvPr>
            <p:cNvSpPr/>
            <p:nvPr userDrawn="1"/>
          </p:nvSpPr>
          <p:spPr>
            <a:xfrm>
              <a:off x="5813978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C11DE25-E932-4F7F-8EBC-0C2378C2BC4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574132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99A71DD5-8B73-41E2-A6BC-C68E0A342B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94688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5B82C04-CB3F-4757-AAF0-FAF9B75535A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36944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5AC675B-4B24-4341-8821-F4DC778C8D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436231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2506475-2FA0-4D20-8E89-DE25B9E62A08}"/>
                </a:ext>
              </a:extLst>
            </p:cNvPr>
            <p:cNvCxnSpPr>
              <a:cxnSpLocks/>
              <a:stCxn id="85" idx="2"/>
              <a:endCxn id="64" idx="7"/>
            </p:cNvCxnSpPr>
            <p:nvPr userDrawn="1"/>
          </p:nvCxnSpPr>
          <p:spPr>
            <a:xfrm flipH="1">
              <a:off x="1077443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63EFBEC-BDB6-4F8C-A7AE-DBAE6708642E}"/>
                </a:ext>
              </a:extLst>
            </p:cNvPr>
            <p:cNvCxnSpPr>
              <a:cxnSpLocks/>
              <a:stCxn id="65" idx="4"/>
              <a:endCxn id="66" idx="1"/>
            </p:cNvCxnSpPr>
            <p:nvPr userDrawn="1"/>
          </p:nvCxnSpPr>
          <p:spPr>
            <a:xfrm>
              <a:off x="526113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DA478EE-0E7F-4636-948B-65CF65593A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7530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E5C084D-E3A1-4D15-AA76-EFF23DE98E67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>
              <a:off x="60366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0EF7B00B-F6C4-41F1-9413-4CCA864A67E2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>
              <a:off x="-59163" y="6759666"/>
              <a:ext cx="176693" cy="405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29669F9-9910-4DFF-BAF0-757DCBA88DF5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 flipV="1">
              <a:off x="-5916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288DB6-E536-4E4A-BA4C-10F28FFE63CE}"/>
                </a:ext>
              </a:extLst>
            </p:cNvPr>
            <p:cNvCxnSpPr>
              <a:cxnSpLocks/>
              <a:endCxn id="65" idx="2"/>
            </p:cNvCxnSpPr>
            <p:nvPr userDrawn="1"/>
          </p:nvCxnSpPr>
          <p:spPr>
            <a:xfrm>
              <a:off x="-99346" y="6362693"/>
              <a:ext cx="582677" cy="581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4CF0837-A37A-461D-9A5C-DE58E7612A0D}"/>
                </a:ext>
              </a:extLst>
            </p:cNvPr>
            <p:cNvCxnSpPr>
              <a:cxnSpLocks/>
              <a:endCxn id="72" idx="3"/>
            </p:cNvCxnSpPr>
            <p:nvPr userDrawn="1"/>
          </p:nvCxnSpPr>
          <p:spPr>
            <a:xfrm flipV="1">
              <a:off x="2737739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1F953E5-F660-45F8-96AD-565AFA24A2BD}"/>
                </a:ext>
              </a:extLst>
            </p:cNvPr>
            <p:cNvCxnSpPr>
              <a:cxnSpLocks/>
              <a:stCxn id="65" idx="1"/>
              <a:endCxn id="95" idx="4"/>
            </p:cNvCxnSpPr>
            <p:nvPr/>
          </p:nvCxnSpPr>
          <p:spPr>
            <a:xfrm flipH="1" flipV="1">
              <a:off x="380167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6FBE6A78-5113-4B86-9A3F-B87CA139AB2D}"/>
                </a:ext>
              </a:extLst>
            </p:cNvPr>
            <p:cNvSpPr/>
            <p:nvPr/>
          </p:nvSpPr>
          <p:spPr>
            <a:xfrm rot="20563470">
              <a:off x="339372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C33FF956-67D0-484E-AAAB-352D364DB69F}"/>
                </a:ext>
              </a:extLst>
            </p:cNvPr>
            <p:cNvCxnSpPr>
              <a:cxnSpLocks/>
              <a:stCxn id="95" idx="6"/>
              <a:endCxn id="63" idx="1"/>
            </p:cNvCxnSpPr>
            <p:nvPr/>
          </p:nvCxnSpPr>
          <p:spPr>
            <a:xfrm flipV="1">
              <a:off x="400862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8502D1-B6B8-4335-8D0E-9E8C70E2A3B9}"/>
                </a:ext>
              </a:extLst>
            </p:cNvPr>
            <p:cNvCxnSpPr>
              <a:cxnSpLocks/>
              <a:endCxn id="95" idx="2"/>
            </p:cNvCxnSpPr>
            <p:nvPr/>
          </p:nvCxnSpPr>
          <p:spPr>
            <a:xfrm flipV="1">
              <a:off x="-81898" y="6085780"/>
              <a:ext cx="422690" cy="1851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E1AC858-A257-48C1-9CC1-A4A5CFB9ABB8}"/>
                </a:ext>
              </a:extLst>
            </p:cNvPr>
            <p:cNvCxnSpPr>
              <a:cxnSpLocks/>
              <a:stCxn id="161" idx="7"/>
              <a:endCxn id="159" idx="2"/>
            </p:cNvCxnSpPr>
            <p:nvPr userDrawn="1"/>
          </p:nvCxnSpPr>
          <p:spPr>
            <a:xfrm flipV="1">
              <a:off x="6447971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D888782-2357-47AF-899B-B2432DA615B9}"/>
                </a:ext>
              </a:extLst>
            </p:cNvPr>
            <p:cNvCxnSpPr>
              <a:cxnSpLocks/>
              <a:stCxn id="159" idx="4"/>
              <a:endCxn id="181" idx="1"/>
            </p:cNvCxnSpPr>
            <p:nvPr userDrawn="1"/>
          </p:nvCxnSpPr>
          <p:spPr>
            <a:xfrm>
              <a:off x="7135531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1A9BC75-1CA3-408C-B2F5-8EFD7D495888}"/>
                </a:ext>
              </a:extLst>
            </p:cNvPr>
            <p:cNvCxnSpPr>
              <a:cxnSpLocks/>
              <a:stCxn id="164" idx="2"/>
              <a:endCxn id="179" idx="6"/>
            </p:cNvCxnSpPr>
            <p:nvPr userDrawn="1"/>
          </p:nvCxnSpPr>
          <p:spPr>
            <a:xfrm flipH="1" flipV="1">
              <a:off x="7371858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85074C8-4779-4420-A001-7A35A244A76D}"/>
                </a:ext>
              </a:extLst>
            </p:cNvPr>
            <p:cNvCxnSpPr>
              <a:cxnSpLocks/>
              <a:stCxn id="181" idx="5"/>
              <a:endCxn id="164" idx="1"/>
            </p:cNvCxnSpPr>
            <p:nvPr userDrawn="1"/>
          </p:nvCxnSpPr>
          <p:spPr>
            <a:xfrm>
              <a:off x="7376526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599F8E29-EB9B-4331-B7CB-58ABD3B5233A}"/>
                </a:ext>
              </a:extLst>
            </p:cNvPr>
            <p:cNvCxnSpPr>
              <a:cxnSpLocks/>
              <a:stCxn id="159" idx="5"/>
              <a:endCxn id="180" idx="1"/>
            </p:cNvCxnSpPr>
            <p:nvPr userDrawn="1"/>
          </p:nvCxnSpPr>
          <p:spPr>
            <a:xfrm>
              <a:off x="7160696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FFEA908-F39B-4AF7-9C9A-61E3783B6132}"/>
                </a:ext>
              </a:extLst>
            </p:cNvPr>
            <p:cNvCxnSpPr>
              <a:cxnSpLocks/>
              <a:stCxn id="164" idx="0"/>
              <a:endCxn id="180" idx="4"/>
            </p:cNvCxnSpPr>
            <p:nvPr userDrawn="1"/>
          </p:nvCxnSpPr>
          <p:spPr>
            <a:xfrm flipH="1" flipV="1">
              <a:off x="7757071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7270557-4682-4614-9AD1-E548DCF214BA}"/>
                </a:ext>
              </a:extLst>
            </p:cNvPr>
            <p:cNvCxnSpPr>
              <a:cxnSpLocks/>
              <a:stCxn id="181" idx="3"/>
              <a:endCxn id="179" idx="0"/>
            </p:cNvCxnSpPr>
            <p:nvPr userDrawn="1"/>
          </p:nvCxnSpPr>
          <p:spPr>
            <a:xfrm flipH="1">
              <a:off x="7329076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4A2034C-2C34-4AFF-A311-85F2EEA12FAD}"/>
                </a:ext>
              </a:extLst>
            </p:cNvPr>
            <p:cNvCxnSpPr>
              <a:cxnSpLocks/>
              <a:stCxn id="159" idx="6"/>
              <a:endCxn id="166" idx="1"/>
            </p:cNvCxnSpPr>
            <p:nvPr userDrawn="1"/>
          </p:nvCxnSpPr>
          <p:spPr>
            <a:xfrm>
              <a:off x="7163678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9310A863-7198-4776-9795-FF7D2FD913FA}"/>
                </a:ext>
              </a:extLst>
            </p:cNvPr>
            <p:cNvCxnSpPr>
              <a:cxnSpLocks/>
              <a:stCxn id="164" idx="7"/>
              <a:endCxn id="166" idx="3"/>
            </p:cNvCxnSpPr>
            <p:nvPr userDrawn="1"/>
          </p:nvCxnSpPr>
          <p:spPr>
            <a:xfrm flipV="1">
              <a:off x="7843207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59E17D08-5256-47EC-8B04-7A457ADB2979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V="1">
              <a:off x="7384880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D881FF-A5C4-4291-82C6-3EFC5A4C39D9}"/>
                </a:ext>
              </a:extLst>
            </p:cNvPr>
            <p:cNvCxnSpPr>
              <a:cxnSpLocks/>
              <a:stCxn id="163" idx="0"/>
              <a:endCxn id="179" idx="4"/>
            </p:cNvCxnSpPr>
            <p:nvPr userDrawn="1"/>
          </p:nvCxnSpPr>
          <p:spPr>
            <a:xfrm flipV="1">
              <a:off x="7289974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4725E7-2599-4CC1-9BCC-C1629265B15E}"/>
                </a:ext>
              </a:extLst>
            </p:cNvPr>
            <p:cNvCxnSpPr>
              <a:cxnSpLocks/>
              <a:stCxn id="180" idx="6"/>
              <a:endCxn id="166" idx="2"/>
            </p:cNvCxnSpPr>
            <p:nvPr userDrawn="1"/>
          </p:nvCxnSpPr>
          <p:spPr>
            <a:xfrm flipV="1">
              <a:off x="7785593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C0F0152-EFD1-41EB-A908-EF2D1610216F}"/>
                </a:ext>
              </a:extLst>
            </p:cNvPr>
            <p:cNvCxnSpPr>
              <a:cxnSpLocks/>
              <a:stCxn id="165" idx="0"/>
              <a:endCxn id="166" idx="4"/>
            </p:cNvCxnSpPr>
            <p:nvPr userDrawn="1"/>
          </p:nvCxnSpPr>
          <p:spPr>
            <a:xfrm flipH="1" flipV="1">
              <a:off x="8200225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1668802E-F26F-4EFB-9974-BB157C2B91DF}"/>
                </a:ext>
              </a:extLst>
            </p:cNvPr>
            <p:cNvCxnSpPr>
              <a:cxnSpLocks/>
              <a:stCxn id="168" idx="1"/>
              <a:endCxn id="166" idx="5"/>
            </p:cNvCxnSpPr>
            <p:nvPr userDrawn="1"/>
          </p:nvCxnSpPr>
          <p:spPr>
            <a:xfrm flipH="1" flipV="1">
              <a:off x="8230476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36A4D61B-5C3F-4323-8A24-E0D5891FA804}"/>
                </a:ext>
              </a:extLst>
            </p:cNvPr>
            <p:cNvCxnSpPr>
              <a:cxnSpLocks/>
              <a:stCxn id="168" idx="0"/>
              <a:endCxn id="167" idx="4"/>
            </p:cNvCxnSpPr>
            <p:nvPr userDrawn="1"/>
          </p:nvCxnSpPr>
          <p:spPr>
            <a:xfrm flipV="1">
              <a:off x="8802240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3DFC135-8C6C-46F2-A098-29CCF2F5FB3A}"/>
                </a:ext>
              </a:extLst>
            </p:cNvPr>
            <p:cNvCxnSpPr>
              <a:cxnSpLocks/>
              <a:stCxn id="167" idx="2"/>
              <a:endCxn id="166" idx="6"/>
            </p:cNvCxnSpPr>
            <p:nvPr userDrawn="1"/>
          </p:nvCxnSpPr>
          <p:spPr>
            <a:xfrm flipH="1">
              <a:off x="8243007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6365F930-53FD-452B-9F0B-92AB71D10992}"/>
                </a:ext>
              </a:extLst>
            </p:cNvPr>
            <p:cNvCxnSpPr>
              <a:cxnSpLocks/>
              <a:stCxn id="167" idx="7"/>
              <a:endCxn id="175" idx="2"/>
            </p:cNvCxnSpPr>
            <p:nvPr userDrawn="1"/>
          </p:nvCxnSpPr>
          <p:spPr>
            <a:xfrm flipV="1">
              <a:off x="8943531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B2C812E-654D-4BE3-8ED9-204E8EE04F6E}"/>
                </a:ext>
              </a:extLst>
            </p:cNvPr>
            <p:cNvCxnSpPr>
              <a:cxnSpLocks/>
              <a:stCxn id="167" idx="6"/>
              <a:endCxn id="174" idx="2"/>
            </p:cNvCxnSpPr>
            <p:nvPr userDrawn="1"/>
          </p:nvCxnSpPr>
          <p:spPr>
            <a:xfrm>
              <a:off x="8956061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1D95742-0C5D-48AF-9FCC-457E71D466D2}"/>
                </a:ext>
              </a:extLst>
            </p:cNvPr>
            <p:cNvCxnSpPr>
              <a:cxnSpLocks/>
              <a:stCxn id="174" idx="7"/>
              <a:endCxn id="175" idx="3"/>
            </p:cNvCxnSpPr>
            <p:nvPr userDrawn="1"/>
          </p:nvCxnSpPr>
          <p:spPr>
            <a:xfrm flipV="1">
              <a:off x="9426800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9FB6407-B1CC-4622-93C4-1A7274DF8144}"/>
                </a:ext>
              </a:extLst>
            </p:cNvPr>
            <p:cNvCxnSpPr>
              <a:cxnSpLocks/>
              <a:stCxn id="160" idx="0"/>
              <a:endCxn id="159" idx="3"/>
            </p:cNvCxnSpPr>
            <p:nvPr userDrawn="1"/>
          </p:nvCxnSpPr>
          <p:spPr>
            <a:xfrm flipV="1">
              <a:off x="6937168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B9A326-99A7-4994-A4F3-48EC1328CF9F}"/>
                </a:ext>
              </a:extLst>
            </p:cNvPr>
            <p:cNvCxnSpPr>
              <a:cxnSpLocks/>
              <a:stCxn id="179" idx="2"/>
              <a:endCxn id="160" idx="6"/>
            </p:cNvCxnSpPr>
            <p:nvPr userDrawn="1"/>
          </p:nvCxnSpPr>
          <p:spPr>
            <a:xfrm flipH="1" flipV="1">
              <a:off x="6982254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FD3EFEA-C079-4929-A463-9B89CA2F029C}"/>
                </a:ext>
              </a:extLst>
            </p:cNvPr>
            <p:cNvCxnSpPr>
              <a:cxnSpLocks/>
              <a:stCxn id="163" idx="1"/>
              <a:endCxn id="160" idx="5"/>
            </p:cNvCxnSpPr>
            <p:nvPr userDrawn="1"/>
          </p:nvCxnSpPr>
          <p:spPr>
            <a:xfrm flipH="1" flipV="1">
              <a:off x="6969049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3D6F1FE-C344-408B-A76A-678347E8DF7E}"/>
                </a:ext>
              </a:extLst>
            </p:cNvPr>
            <p:cNvCxnSpPr>
              <a:cxnSpLocks/>
              <a:stCxn id="162" idx="7"/>
              <a:endCxn id="160" idx="3"/>
            </p:cNvCxnSpPr>
            <p:nvPr userDrawn="1"/>
          </p:nvCxnSpPr>
          <p:spPr>
            <a:xfrm flipV="1">
              <a:off x="6616653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3EB185A4-DA00-46E9-96C0-88A73F8D6168}"/>
                </a:ext>
              </a:extLst>
            </p:cNvPr>
            <p:cNvCxnSpPr>
              <a:cxnSpLocks/>
              <a:stCxn id="161" idx="6"/>
              <a:endCxn id="160" idx="2"/>
            </p:cNvCxnSpPr>
            <p:nvPr userDrawn="1"/>
          </p:nvCxnSpPr>
          <p:spPr>
            <a:xfrm>
              <a:off x="6460501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4B68194-E88A-4691-B2B1-636761618F72}"/>
                </a:ext>
              </a:extLst>
            </p:cNvPr>
            <p:cNvCxnSpPr>
              <a:cxnSpLocks/>
              <a:stCxn id="184" idx="7"/>
              <a:endCxn id="161" idx="3"/>
            </p:cNvCxnSpPr>
            <p:nvPr userDrawn="1"/>
          </p:nvCxnSpPr>
          <p:spPr>
            <a:xfrm flipV="1">
              <a:off x="6057825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FD44305-EA8B-4E6D-8402-83F38E5DA633}"/>
                </a:ext>
              </a:extLst>
            </p:cNvPr>
            <p:cNvCxnSpPr>
              <a:cxnSpLocks/>
              <a:stCxn id="184" idx="6"/>
              <a:endCxn id="162" idx="2"/>
            </p:cNvCxnSpPr>
            <p:nvPr userDrawn="1"/>
          </p:nvCxnSpPr>
          <p:spPr>
            <a:xfrm>
              <a:off x="6066178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005EF832-230D-4D38-B521-AB51FD0470C7}"/>
                </a:ext>
              </a:extLst>
            </p:cNvPr>
            <p:cNvCxnSpPr>
              <a:cxnSpLocks/>
              <a:stCxn id="184" idx="5"/>
            </p:cNvCxnSpPr>
            <p:nvPr userDrawn="1"/>
          </p:nvCxnSpPr>
          <p:spPr>
            <a:xfrm>
              <a:off x="6057825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E7C1E39-1F96-469A-9360-5B8B6A4A88DE}"/>
                </a:ext>
              </a:extLst>
            </p:cNvPr>
            <p:cNvCxnSpPr>
              <a:cxnSpLocks/>
              <a:stCxn id="162" idx="6"/>
              <a:endCxn id="163" idx="2"/>
            </p:cNvCxnSpPr>
            <p:nvPr userDrawn="1"/>
          </p:nvCxnSpPr>
          <p:spPr>
            <a:xfrm>
              <a:off x="6625006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CC22153-D5DB-4DA6-857B-DE53F47F3510}"/>
                </a:ext>
              </a:extLst>
            </p:cNvPr>
            <p:cNvCxnSpPr>
              <a:cxnSpLocks/>
              <a:stCxn id="163" idx="6"/>
              <a:endCxn id="164" idx="3"/>
            </p:cNvCxnSpPr>
            <p:nvPr userDrawn="1"/>
          </p:nvCxnSpPr>
          <p:spPr>
            <a:xfrm flipV="1">
              <a:off x="7332757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0E2C1493-1577-4FC5-8483-74926A888CB5}"/>
                </a:ext>
              </a:extLst>
            </p:cNvPr>
            <p:cNvCxnSpPr>
              <a:cxnSpLocks/>
              <a:stCxn id="165" idx="2"/>
              <a:endCxn id="164" idx="6"/>
            </p:cNvCxnSpPr>
            <p:nvPr userDrawn="1"/>
          </p:nvCxnSpPr>
          <p:spPr>
            <a:xfrm flipH="1">
              <a:off x="7856412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7D65A83-1EF7-438F-8B1E-3104CB41BD56}"/>
                </a:ext>
              </a:extLst>
            </p:cNvPr>
            <p:cNvCxnSpPr>
              <a:cxnSpLocks/>
              <a:endCxn id="164" idx="5"/>
            </p:cNvCxnSpPr>
            <p:nvPr userDrawn="1"/>
          </p:nvCxnSpPr>
          <p:spPr>
            <a:xfrm flipH="1" flipV="1">
              <a:off x="7843207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5C1E6A3-4DA5-47C9-8B15-525960603E03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7766240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EBCD489-B54A-49EA-8E7E-C66E8798E64E}"/>
                </a:ext>
              </a:extLst>
            </p:cNvPr>
            <p:cNvCxnSpPr>
              <a:cxnSpLocks/>
              <a:endCxn id="165" idx="4"/>
            </p:cNvCxnSpPr>
            <p:nvPr userDrawn="1"/>
          </p:nvCxnSpPr>
          <p:spPr>
            <a:xfrm flipH="1" flipV="1">
              <a:off x="8226753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FD39835-95AD-47DD-8C91-4C582194702B}"/>
                </a:ext>
              </a:extLst>
            </p:cNvPr>
            <p:cNvCxnSpPr>
              <a:cxnSpLocks/>
              <a:stCxn id="168" idx="2"/>
              <a:endCxn id="165" idx="6"/>
            </p:cNvCxnSpPr>
            <p:nvPr userDrawn="1"/>
          </p:nvCxnSpPr>
          <p:spPr>
            <a:xfrm flipH="1" flipV="1">
              <a:off x="8255274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0074AB1-CAB5-4393-8D4C-B3E6CB0DB453}"/>
                </a:ext>
              </a:extLst>
            </p:cNvPr>
            <p:cNvCxnSpPr>
              <a:cxnSpLocks/>
              <a:stCxn id="168" idx="4"/>
            </p:cNvCxnSpPr>
            <p:nvPr userDrawn="1"/>
          </p:nvCxnSpPr>
          <p:spPr>
            <a:xfrm>
              <a:off x="8802240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99CE924-077D-498B-AD36-8AA6BAEB7056}"/>
                </a:ext>
              </a:extLst>
            </p:cNvPr>
            <p:cNvCxnSpPr>
              <a:cxnSpLocks/>
              <a:stCxn id="169" idx="3"/>
            </p:cNvCxnSpPr>
            <p:nvPr userDrawn="1"/>
          </p:nvCxnSpPr>
          <p:spPr>
            <a:xfrm flipH="1">
              <a:off x="9271174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BB091F1-D237-4E65-83F8-7B73227B6FD9}"/>
                </a:ext>
              </a:extLst>
            </p:cNvPr>
            <p:cNvCxnSpPr>
              <a:cxnSpLocks/>
              <a:stCxn id="169" idx="2"/>
              <a:endCxn id="168" idx="6"/>
            </p:cNvCxnSpPr>
            <p:nvPr userDrawn="1"/>
          </p:nvCxnSpPr>
          <p:spPr>
            <a:xfrm flipH="1" flipV="1">
              <a:off x="8830762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96A1FFA-8871-41DA-9444-E1085F29B11B}"/>
                </a:ext>
              </a:extLst>
            </p:cNvPr>
            <p:cNvCxnSpPr>
              <a:cxnSpLocks/>
              <a:stCxn id="174" idx="4"/>
              <a:endCxn id="169" idx="0"/>
            </p:cNvCxnSpPr>
            <p:nvPr userDrawn="1"/>
          </p:nvCxnSpPr>
          <p:spPr>
            <a:xfrm flipH="1">
              <a:off x="9372171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8934EB10-E540-4DD6-BCBD-0B78AFAE1523}"/>
                </a:ext>
              </a:extLst>
            </p:cNvPr>
            <p:cNvCxnSpPr>
              <a:cxnSpLocks/>
              <a:stCxn id="173" idx="3"/>
              <a:endCxn id="169" idx="7"/>
            </p:cNvCxnSpPr>
            <p:nvPr userDrawn="1"/>
          </p:nvCxnSpPr>
          <p:spPr>
            <a:xfrm flipH="1">
              <a:off x="9402423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F5EBED2-25A5-449D-A631-DE5BDBCB68CE}"/>
                </a:ext>
              </a:extLst>
            </p:cNvPr>
            <p:cNvCxnSpPr>
              <a:cxnSpLocks/>
              <a:stCxn id="173" idx="2"/>
              <a:endCxn id="174" idx="6"/>
            </p:cNvCxnSpPr>
            <p:nvPr userDrawn="1"/>
          </p:nvCxnSpPr>
          <p:spPr>
            <a:xfrm flipH="1" flipV="1">
              <a:off x="9439331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BA8DC72E-D120-4CB5-B07B-B31F3AC7605D}"/>
                </a:ext>
              </a:extLst>
            </p:cNvPr>
            <p:cNvCxnSpPr>
              <a:cxnSpLocks/>
              <a:stCxn id="173" idx="1"/>
              <a:endCxn id="175" idx="4"/>
            </p:cNvCxnSpPr>
            <p:nvPr userDrawn="1"/>
          </p:nvCxnSpPr>
          <p:spPr>
            <a:xfrm flipV="1">
              <a:off x="10014654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E9953D1-D76E-40CC-9874-A203928952EB}"/>
                </a:ext>
              </a:extLst>
            </p:cNvPr>
            <p:cNvCxnSpPr>
              <a:cxnSpLocks/>
              <a:stCxn id="171" idx="1"/>
              <a:endCxn id="175" idx="5"/>
            </p:cNvCxnSpPr>
            <p:nvPr userDrawn="1"/>
          </p:nvCxnSpPr>
          <p:spPr>
            <a:xfrm flipH="1" flipV="1">
              <a:off x="10245498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54B47AB-5079-4071-B2F0-0E82DE25A7C9}"/>
                </a:ext>
              </a:extLst>
            </p:cNvPr>
            <p:cNvCxnSpPr>
              <a:cxnSpLocks/>
              <a:stCxn id="171" idx="0"/>
              <a:endCxn id="172" idx="4"/>
            </p:cNvCxnSpPr>
            <p:nvPr userDrawn="1"/>
          </p:nvCxnSpPr>
          <p:spPr>
            <a:xfrm flipH="1" flipV="1">
              <a:off x="10688770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E1DEE4B-8241-4601-9069-C854BFFEBF30}"/>
                </a:ext>
              </a:extLst>
            </p:cNvPr>
            <p:cNvCxnSpPr>
              <a:cxnSpLocks/>
              <a:stCxn id="177" idx="0"/>
              <a:endCxn id="176" idx="4"/>
            </p:cNvCxnSpPr>
            <p:nvPr userDrawn="1"/>
          </p:nvCxnSpPr>
          <p:spPr>
            <a:xfrm flipH="1" flipV="1">
              <a:off x="11658194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7B6C7926-F158-4C64-8314-BAF771C2203A}"/>
                </a:ext>
              </a:extLst>
            </p:cNvPr>
            <p:cNvCxnSpPr>
              <a:cxnSpLocks/>
              <a:endCxn id="176" idx="5"/>
            </p:cNvCxnSpPr>
            <p:nvPr userDrawn="1"/>
          </p:nvCxnSpPr>
          <p:spPr>
            <a:xfrm flipH="1" flipV="1">
              <a:off x="11688445" y="5907620"/>
              <a:ext cx="497447" cy="3810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2331F2-B2F9-49BA-9BE1-DC89D3F76951}"/>
                </a:ext>
              </a:extLst>
            </p:cNvPr>
            <p:cNvCxnSpPr>
              <a:cxnSpLocks/>
              <a:endCxn id="177" idx="6"/>
            </p:cNvCxnSpPr>
            <p:nvPr userDrawn="1"/>
          </p:nvCxnSpPr>
          <p:spPr>
            <a:xfrm flipH="1" flipV="1">
              <a:off x="11791148" y="6476289"/>
              <a:ext cx="402303" cy="16054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FCEE3835-14EC-4838-B279-CA66D5AB9D2C}"/>
                </a:ext>
              </a:extLst>
            </p:cNvPr>
            <p:cNvCxnSpPr>
              <a:cxnSpLocks/>
              <a:endCxn id="178" idx="6"/>
            </p:cNvCxnSpPr>
            <p:nvPr userDrawn="1"/>
          </p:nvCxnSpPr>
          <p:spPr>
            <a:xfrm flipH="1">
              <a:off x="11522781" y="6808992"/>
              <a:ext cx="648123" cy="645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E38DE484-ECCC-4565-BBD8-4B66DF9BB6D7}"/>
                </a:ext>
              </a:extLst>
            </p:cNvPr>
            <p:cNvCxnSpPr>
              <a:cxnSpLocks/>
              <a:stCxn id="178" idx="3"/>
              <a:endCxn id="170" idx="6"/>
            </p:cNvCxnSpPr>
            <p:nvPr userDrawn="1"/>
          </p:nvCxnSpPr>
          <p:spPr>
            <a:xfrm flipH="1" flipV="1">
              <a:off x="10458148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2331AE6-C067-4F81-A237-E079678FFB88}"/>
                </a:ext>
              </a:extLst>
            </p:cNvPr>
            <p:cNvCxnSpPr>
              <a:cxnSpLocks/>
              <a:stCxn id="178" idx="1"/>
              <a:endCxn id="171" idx="5"/>
            </p:cNvCxnSpPr>
            <p:nvPr userDrawn="1"/>
          </p:nvCxnSpPr>
          <p:spPr>
            <a:xfrm flipH="1" flipV="1">
              <a:off x="10740482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FC80C1E3-79F4-45D3-BB8D-DC81334DBE85}"/>
                </a:ext>
              </a:extLst>
            </p:cNvPr>
            <p:cNvCxnSpPr>
              <a:cxnSpLocks/>
              <a:stCxn id="177" idx="2"/>
              <a:endCxn id="171" idx="6"/>
            </p:cNvCxnSpPr>
            <p:nvPr userDrawn="1"/>
          </p:nvCxnSpPr>
          <p:spPr>
            <a:xfrm flipH="1" flipV="1">
              <a:off x="10744695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0AF560B-C8E7-4CE8-B39D-22E96EFD596E}"/>
                </a:ext>
              </a:extLst>
            </p:cNvPr>
            <p:cNvCxnSpPr>
              <a:cxnSpLocks/>
              <a:stCxn id="176" idx="3"/>
              <a:endCxn id="171" idx="7"/>
            </p:cNvCxnSpPr>
            <p:nvPr userDrawn="1"/>
          </p:nvCxnSpPr>
          <p:spPr>
            <a:xfrm flipH="1">
              <a:off x="10732530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294B2C8-953F-4084-8E96-E8CD4846F329}"/>
                </a:ext>
              </a:extLst>
            </p:cNvPr>
            <p:cNvCxnSpPr>
              <a:cxnSpLocks/>
              <a:stCxn id="176" idx="2"/>
              <a:endCxn id="172" idx="6"/>
            </p:cNvCxnSpPr>
            <p:nvPr userDrawn="1"/>
          </p:nvCxnSpPr>
          <p:spPr>
            <a:xfrm flipH="1">
              <a:off x="10721449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250B0C67-5336-480D-B6CE-5570D2A9104B}"/>
                </a:ext>
              </a:extLst>
            </p:cNvPr>
            <p:cNvCxnSpPr>
              <a:cxnSpLocks/>
              <a:stCxn id="172" idx="1"/>
              <a:endCxn id="175" idx="6"/>
            </p:cNvCxnSpPr>
            <p:nvPr userDrawn="1"/>
          </p:nvCxnSpPr>
          <p:spPr>
            <a:xfrm flipH="1" flipV="1">
              <a:off x="10253852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E319F196-37D5-4A01-B409-E203477352A8}"/>
                </a:ext>
              </a:extLst>
            </p:cNvPr>
            <p:cNvCxnSpPr>
              <a:cxnSpLocks/>
              <a:stCxn id="171" idx="2"/>
              <a:endCxn id="173" idx="6"/>
            </p:cNvCxnSpPr>
            <p:nvPr userDrawn="1"/>
          </p:nvCxnSpPr>
          <p:spPr>
            <a:xfrm flipH="1" flipV="1">
              <a:off x="10080517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1C56AE64-AAED-4C73-9FE0-9B96C4FB64D7}"/>
                </a:ext>
              </a:extLst>
            </p:cNvPr>
            <p:cNvCxnSpPr>
              <a:cxnSpLocks/>
              <a:stCxn id="170" idx="1"/>
              <a:endCxn id="173" idx="5"/>
            </p:cNvCxnSpPr>
            <p:nvPr userDrawn="1"/>
          </p:nvCxnSpPr>
          <p:spPr>
            <a:xfrm flipH="1" flipV="1">
              <a:off x="10062410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A71A0586-D532-4AD5-BD5D-697C638DC10B}"/>
                </a:ext>
              </a:extLst>
            </p:cNvPr>
            <p:cNvCxnSpPr>
              <a:cxnSpLocks/>
              <a:stCxn id="173" idx="4"/>
            </p:cNvCxnSpPr>
            <p:nvPr userDrawn="1"/>
          </p:nvCxnSpPr>
          <p:spPr>
            <a:xfrm flipH="1">
              <a:off x="9833435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3CAAEFC9-2C89-410D-9BB5-0CF078EC111F}"/>
                </a:ext>
              </a:extLst>
            </p:cNvPr>
            <p:cNvCxnSpPr>
              <a:cxnSpLocks/>
              <a:stCxn id="169" idx="5"/>
            </p:cNvCxnSpPr>
            <p:nvPr userDrawn="1"/>
          </p:nvCxnSpPr>
          <p:spPr>
            <a:xfrm>
              <a:off x="9402423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A76B284B-F094-4A8F-AE1A-5C757FA06247}"/>
                </a:ext>
              </a:extLst>
            </p:cNvPr>
            <p:cNvCxnSpPr>
              <a:cxnSpLocks/>
              <a:stCxn id="170" idx="7"/>
              <a:endCxn id="171" idx="3"/>
            </p:cNvCxnSpPr>
            <p:nvPr userDrawn="1"/>
          </p:nvCxnSpPr>
          <p:spPr>
            <a:xfrm flipV="1">
              <a:off x="10445618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58F883CA-F850-4DC4-A965-5372939FEB11}"/>
                </a:ext>
              </a:extLst>
            </p:cNvPr>
            <p:cNvCxnSpPr>
              <a:cxnSpLocks/>
              <a:stCxn id="168" idx="7"/>
              <a:endCxn id="174" idx="3"/>
            </p:cNvCxnSpPr>
            <p:nvPr userDrawn="1"/>
          </p:nvCxnSpPr>
          <p:spPr>
            <a:xfrm flipV="1">
              <a:off x="8822408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8E417CB-D27D-4891-AD6E-8B56DB9C076F}"/>
                </a:ext>
              </a:extLst>
            </p:cNvPr>
            <p:cNvCxnSpPr>
              <a:cxnSpLocks/>
              <a:stCxn id="178" idx="7"/>
              <a:endCxn id="177" idx="4"/>
            </p:cNvCxnSpPr>
            <p:nvPr userDrawn="1"/>
          </p:nvCxnSpPr>
          <p:spPr>
            <a:xfrm flipV="1">
              <a:off x="11514427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1D157CE-05E8-4A05-807C-058D6F748D4F}"/>
                </a:ext>
              </a:extLst>
            </p:cNvPr>
            <p:cNvSpPr/>
            <p:nvPr userDrawn="1"/>
          </p:nvSpPr>
          <p:spPr>
            <a:xfrm rot="20563470">
              <a:off x="7080044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35F2AE33-D39B-4657-A206-8B1A972A5144}"/>
                </a:ext>
              </a:extLst>
            </p:cNvPr>
            <p:cNvSpPr/>
            <p:nvPr userDrawn="1"/>
          </p:nvSpPr>
          <p:spPr>
            <a:xfrm>
              <a:off x="6892082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0967FF7-CB40-4944-8FA9-5EE9A9AABA69}"/>
                </a:ext>
              </a:extLst>
            </p:cNvPr>
            <p:cNvSpPr/>
            <p:nvPr userDrawn="1"/>
          </p:nvSpPr>
          <p:spPr>
            <a:xfrm>
              <a:off x="6374937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95254ADF-F7E5-453D-AEAB-4DBB7565568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567963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E5AAA313-FAB7-4E65-8D4F-96DB30F0AD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47192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A7DFC9D6-2440-452A-AC36-198CF924F5F0}"/>
                </a:ext>
              </a:extLst>
            </p:cNvPr>
            <p:cNvSpPr/>
            <p:nvPr userDrawn="1"/>
          </p:nvSpPr>
          <p:spPr>
            <a:xfrm>
              <a:off x="7766240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7A9BB2AA-7FB3-4BAD-9183-5F50D082C70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198231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5624CE71-B811-4C37-85E7-AF8FEEFD39C9}"/>
                </a:ext>
              </a:extLst>
            </p:cNvPr>
            <p:cNvSpPr/>
            <p:nvPr userDrawn="1"/>
          </p:nvSpPr>
          <p:spPr>
            <a:xfrm>
              <a:off x="8157443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B8AADFBB-8DBA-4988-99A2-199E5845B33F}"/>
                </a:ext>
              </a:extLst>
            </p:cNvPr>
            <p:cNvSpPr/>
            <p:nvPr userDrawn="1"/>
          </p:nvSpPr>
          <p:spPr>
            <a:xfrm>
              <a:off x="8870497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A68A970E-3F67-4FA8-A5A4-D6E44B6B286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773719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8A032144-39EE-4500-86DA-E17E07BF295A}"/>
                </a:ext>
              </a:extLst>
            </p:cNvPr>
            <p:cNvSpPr/>
            <p:nvPr userDrawn="1"/>
          </p:nvSpPr>
          <p:spPr>
            <a:xfrm>
              <a:off x="9329389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E7031619-3E4C-4482-BD74-6001F0D48D1F}"/>
                </a:ext>
              </a:extLst>
            </p:cNvPr>
            <p:cNvSpPr/>
            <p:nvPr userDrawn="1"/>
          </p:nvSpPr>
          <p:spPr>
            <a:xfrm>
              <a:off x="10372584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99442880-F7C7-4E19-A911-0E9709E4832A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10688212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99B6E4A2-21BB-4D43-BD5D-0EC29CB00C53}"/>
                </a:ext>
              </a:extLst>
            </p:cNvPr>
            <p:cNvSpPr/>
            <p:nvPr userDrawn="1"/>
          </p:nvSpPr>
          <p:spPr>
            <a:xfrm rot="20861494">
              <a:off x="10636869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35F360AA-804B-45FA-A4F8-73E0DFED7D00}"/>
                </a:ext>
              </a:extLst>
            </p:cNvPr>
            <p:cNvSpPr/>
            <p:nvPr userDrawn="1"/>
          </p:nvSpPr>
          <p:spPr>
            <a:xfrm rot="664413">
              <a:off x="9995750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6E36610B-DFE3-4A5A-8AD5-A620BC469B79}"/>
                </a:ext>
              </a:extLst>
            </p:cNvPr>
            <p:cNvSpPr/>
            <p:nvPr userDrawn="1"/>
          </p:nvSpPr>
          <p:spPr>
            <a:xfrm>
              <a:off x="9353767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6BF9F674-EF5E-4408-B5D8-FC7392989A4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196809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17240BD7-2D91-4A21-BA06-41E5F00EE379}"/>
                </a:ext>
              </a:extLst>
            </p:cNvPr>
            <p:cNvSpPr/>
            <p:nvPr userDrawn="1"/>
          </p:nvSpPr>
          <p:spPr>
            <a:xfrm>
              <a:off x="11615412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AB87D86B-9DB5-472D-A968-C2A8436C01EA}"/>
                </a:ext>
              </a:extLst>
            </p:cNvPr>
            <p:cNvSpPr/>
            <p:nvPr userDrawn="1"/>
          </p:nvSpPr>
          <p:spPr>
            <a:xfrm>
              <a:off x="11705584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DD64CB59-8A8A-4F2F-87EB-E01AA1F5FA0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5738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1861AC32-B48E-4B68-910D-D448631CB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86294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17D4D1C-85BB-4AE3-AFAA-4BE38D7E3A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728550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4DB8ED-7AFA-40DD-B4F3-5016DD281D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327837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C8FBC7BE-8892-474D-9B18-11747DFECF5B}"/>
                </a:ext>
              </a:extLst>
            </p:cNvPr>
            <p:cNvCxnSpPr>
              <a:cxnSpLocks/>
              <a:stCxn id="181" idx="2"/>
              <a:endCxn id="160" idx="7"/>
            </p:cNvCxnSpPr>
            <p:nvPr userDrawn="1"/>
          </p:nvCxnSpPr>
          <p:spPr>
            <a:xfrm flipH="1">
              <a:off x="6969049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1EAD46E5-134F-4108-B7E8-765F52843779}"/>
                </a:ext>
              </a:extLst>
            </p:cNvPr>
            <p:cNvCxnSpPr>
              <a:cxnSpLocks/>
              <a:stCxn id="161" idx="4"/>
              <a:endCxn id="162" idx="1"/>
            </p:cNvCxnSpPr>
            <p:nvPr userDrawn="1"/>
          </p:nvCxnSpPr>
          <p:spPr>
            <a:xfrm>
              <a:off x="6417719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4E674B0-7360-4EA8-B6CA-E2853C77C9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009136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AC7AA7D-66CC-4523-BCB9-8239B1587F60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5951972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8042877-B2D5-4490-A519-9861872435F2}"/>
                </a:ext>
              </a:extLst>
            </p:cNvPr>
            <p:cNvCxnSpPr>
              <a:cxnSpLocks/>
              <a:stCxn id="184" idx="2"/>
            </p:cNvCxnSpPr>
            <p:nvPr userDrawn="1"/>
          </p:nvCxnSpPr>
          <p:spPr>
            <a:xfrm flipH="1">
              <a:off x="5788186" y="6759666"/>
              <a:ext cx="220950" cy="1119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96B30DCE-A912-471E-9682-16777DE23793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 flipV="1">
              <a:off x="583244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3410C41-8C41-49D6-B369-6C68B566C893}"/>
                </a:ext>
              </a:extLst>
            </p:cNvPr>
            <p:cNvCxnSpPr>
              <a:cxnSpLocks/>
              <a:stCxn id="81" idx="5"/>
              <a:endCxn id="161" idx="2"/>
            </p:cNvCxnSpPr>
            <p:nvPr userDrawn="1"/>
          </p:nvCxnSpPr>
          <p:spPr>
            <a:xfrm flipV="1">
              <a:off x="5887011" y="6420813"/>
              <a:ext cx="487926" cy="857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1A35A1BD-9470-4CC4-9C13-EEAE50F301A5}"/>
                </a:ext>
              </a:extLst>
            </p:cNvPr>
            <p:cNvCxnSpPr>
              <a:cxnSpLocks/>
              <a:endCxn id="168" idx="3"/>
            </p:cNvCxnSpPr>
            <p:nvPr userDrawn="1"/>
          </p:nvCxnSpPr>
          <p:spPr>
            <a:xfrm flipV="1">
              <a:off x="8629345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02CB9D7-DCF5-4C5E-A71C-37E6AD394DAD}"/>
                </a:ext>
              </a:extLst>
            </p:cNvPr>
            <p:cNvCxnSpPr>
              <a:cxnSpLocks/>
              <a:stCxn id="161" idx="1"/>
              <a:endCxn id="191" idx="4"/>
            </p:cNvCxnSpPr>
            <p:nvPr/>
          </p:nvCxnSpPr>
          <p:spPr>
            <a:xfrm flipH="1" flipV="1">
              <a:off x="6271773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3A146431-5E1F-4B6E-B25A-CF4027D7D303}"/>
                </a:ext>
              </a:extLst>
            </p:cNvPr>
            <p:cNvSpPr/>
            <p:nvPr/>
          </p:nvSpPr>
          <p:spPr>
            <a:xfrm rot="20563470">
              <a:off x="6230978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60020878-FA54-49E7-9164-3241B7C08260}"/>
                </a:ext>
              </a:extLst>
            </p:cNvPr>
            <p:cNvCxnSpPr>
              <a:cxnSpLocks/>
              <a:stCxn id="191" idx="6"/>
              <a:endCxn id="159" idx="1"/>
            </p:cNvCxnSpPr>
            <p:nvPr/>
          </p:nvCxnSpPr>
          <p:spPr>
            <a:xfrm flipV="1">
              <a:off x="6292468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5A4B86E-7390-4275-9DA2-ED6B47EA5F57}"/>
                </a:ext>
              </a:extLst>
            </p:cNvPr>
            <p:cNvCxnSpPr>
              <a:cxnSpLocks/>
              <a:stCxn id="81" idx="1"/>
              <a:endCxn id="191" idx="2"/>
            </p:cNvCxnSpPr>
            <p:nvPr/>
          </p:nvCxnSpPr>
          <p:spPr>
            <a:xfrm flipV="1">
              <a:off x="5826509" y="6085781"/>
              <a:ext cx="405888" cy="3602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4384981-AA2F-4B6E-88E7-270911F064CC}"/>
              </a:ext>
            </a:extLst>
          </p:cNvPr>
          <p:cNvSpPr txBox="1"/>
          <p:nvPr/>
        </p:nvSpPr>
        <p:spPr>
          <a:xfrm>
            <a:off x="5039358" y="607622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A72DBA20-DD05-448E-94E6-9E3072C65DED}"/>
              </a:ext>
            </a:extLst>
          </p:cNvPr>
          <p:cNvSpPr txBox="1"/>
          <p:nvPr/>
        </p:nvSpPr>
        <p:spPr>
          <a:xfrm>
            <a:off x="5896300" y="1252581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E8F0D18A-2843-47CE-B342-26591B23124A}"/>
              </a:ext>
            </a:extLst>
          </p:cNvPr>
          <p:cNvGrpSpPr/>
          <p:nvPr/>
        </p:nvGrpSpPr>
        <p:grpSpPr>
          <a:xfrm>
            <a:off x="5896300" y="548828"/>
            <a:ext cx="5440575" cy="672703"/>
            <a:chOff x="4686849" y="720000"/>
            <a:chExt cx="3470386" cy="672703"/>
          </a:xfrm>
        </p:grpSpPr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626A3EF6-FB20-43C7-BF6A-65D37A2F29F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30A568B-5C2E-440A-88B1-158A378B5A65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D847C488-54E3-4BD3-82C4-E014949F2B5F}"/>
              </a:ext>
            </a:extLst>
          </p:cNvPr>
          <p:cNvSpPr txBox="1"/>
          <p:nvPr/>
        </p:nvSpPr>
        <p:spPr>
          <a:xfrm>
            <a:off x="5039358" y="3110257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67F3F92E-83C9-46DE-9FEC-5E4E2FB41B8B}"/>
              </a:ext>
            </a:extLst>
          </p:cNvPr>
          <p:cNvSpPr txBox="1"/>
          <p:nvPr/>
        </p:nvSpPr>
        <p:spPr>
          <a:xfrm>
            <a:off x="5906695" y="3774275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5FB4F5D7-5E38-405C-A3BB-300F0906C5F6}"/>
              </a:ext>
            </a:extLst>
          </p:cNvPr>
          <p:cNvGrpSpPr/>
          <p:nvPr/>
        </p:nvGrpSpPr>
        <p:grpSpPr>
          <a:xfrm>
            <a:off x="5906695" y="3070522"/>
            <a:ext cx="5440575" cy="672703"/>
            <a:chOff x="4686849" y="720000"/>
            <a:chExt cx="3470386" cy="672703"/>
          </a:xfrm>
        </p:grpSpPr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C9F53741-8255-4DB6-B16A-C811F54F4C3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D9560F8B-63F2-4F3F-8450-417E67C073BA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5" name="Title 3">
            <a:extLst>
              <a:ext uri="{FF2B5EF4-FFF2-40B4-BE49-F238E27FC236}">
                <a16:creationId xmlns:a16="http://schemas.microsoft.com/office/drawing/2014/main" id="{ACDCF9C7-CD19-4E9C-80DB-114333A459AC}"/>
              </a:ext>
            </a:extLst>
          </p:cNvPr>
          <p:cNvSpPr txBox="1">
            <a:spLocks/>
          </p:cNvSpPr>
          <p:nvPr/>
        </p:nvSpPr>
        <p:spPr>
          <a:xfrm>
            <a:off x="488085" y="2831047"/>
            <a:ext cx="3059832" cy="2664296"/>
          </a:xfrm>
          <a:prstGeom prst="rect">
            <a:avLst/>
          </a:prstGeom>
        </p:spPr>
        <p:txBody>
          <a:bodyPr lIns="36000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  <a:latin typeface="+mj-lt"/>
              </a:rPr>
              <a:t>Two Columns Style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8" name="Slide Zoom 47"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19591718"/>
                  </p:ext>
                </p:extLst>
              </p:nvPr>
            </p:nvGraphicFramePr>
            <p:xfrm>
              <a:off x="-4240170" y="1683727"/>
              <a:ext cx="3048000" cy="1714500"/>
            </p:xfrm>
            <a:graphic>
              <a:graphicData uri="http://schemas.microsoft.com/office/powerpoint/2016/slidezoom">
                <pslz:sldZm>
                  <pslz:sldZmObj sldId="300" cId="689816630">
                    <pslz:zmPr id="{EF3826FD-9329-4A7C-BB57-250B2796A7F2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8" name="Slide Zoom 47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240170" y="1683727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EF3E5A-3F6E-496F-ADEF-27D28A93C54B}"/>
              </a:ext>
            </a:extLst>
          </p:cNvPr>
          <p:cNvGrpSpPr/>
          <p:nvPr/>
        </p:nvGrpSpPr>
        <p:grpSpPr>
          <a:xfrm>
            <a:off x="3806577" y="1270179"/>
            <a:ext cx="4450336" cy="3920434"/>
            <a:chOff x="1211957" y="656705"/>
            <a:chExt cx="4971329" cy="437939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5C7D24D-242B-4638-A576-7797D958DCB1}"/>
                </a:ext>
              </a:extLst>
            </p:cNvPr>
            <p:cNvCxnSpPr>
              <a:cxnSpLocks/>
              <a:stCxn id="39" idx="0"/>
              <a:endCxn id="38" idx="4"/>
            </p:cNvCxnSpPr>
            <p:nvPr userDrawn="1"/>
          </p:nvCxnSpPr>
          <p:spPr>
            <a:xfrm flipH="1">
              <a:off x="5986161" y="2759940"/>
              <a:ext cx="140803" cy="8282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4495135-7A75-4089-B76B-388C4B41440B}"/>
                </a:ext>
              </a:extLst>
            </p:cNvPr>
            <p:cNvCxnSpPr>
              <a:cxnSpLocks/>
              <a:stCxn id="38" idx="7"/>
              <a:endCxn id="46" idx="2"/>
            </p:cNvCxnSpPr>
            <p:nvPr userDrawn="1"/>
          </p:nvCxnSpPr>
          <p:spPr>
            <a:xfrm flipH="1">
              <a:off x="4112241" y="3732396"/>
              <a:ext cx="1814182" cy="1247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425F3E1-FEE7-4BEF-9F00-393E5B074314}"/>
                </a:ext>
              </a:extLst>
            </p:cNvPr>
            <p:cNvCxnSpPr>
              <a:cxnSpLocks/>
              <a:stCxn id="38" idx="6"/>
              <a:endCxn id="45" idx="2"/>
            </p:cNvCxnSpPr>
            <p:nvPr userDrawn="1"/>
          </p:nvCxnSpPr>
          <p:spPr>
            <a:xfrm flipH="1">
              <a:off x="4803222" y="3672657"/>
              <a:ext cx="1098458" cy="3646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CEC3A7F-CCA0-4A0D-B6CE-534CD116AA58}"/>
                </a:ext>
              </a:extLst>
            </p:cNvPr>
            <p:cNvCxnSpPr>
              <a:cxnSpLocks/>
              <a:stCxn id="45" idx="7"/>
              <a:endCxn id="46" idx="3"/>
            </p:cNvCxnSpPr>
            <p:nvPr userDrawn="1"/>
          </p:nvCxnSpPr>
          <p:spPr>
            <a:xfrm flipH="1">
              <a:off x="4095746" y="4097077"/>
              <a:ext cx="563256" cy="8428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A4881-46DB-40A5-A738-C026F54BA051}"/>
                </a:ext>
              </a:extLst>
            </p:cNvPr>
            <p:cNvCxnSpPr>
              <a:cxnSpLocks/>
              <a:stCxn id="39" idx="4"/>
              <a:endCxn id="51" idx="1"/>
            </p:cNvCxnSpPr>
            <p:nvPr userDrawn="1"/>
          </p:nvCxnSpPr>
          <p:spPr>
            <a:xfrm flipH="1" flipV="1">
              <a:off x="5728406" y="1933680"/>
              <a:ext cx="398559" cy="713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0F66AF5-F338-4F91-B345-D3308CA136D7}"/>
                </a:ext>
              </a:extLst>
            </p:cNvPr>
            <p:cNvCxnSpPr>
              <a:cxnSpLocks/>
              <a:stCxn id="40" idx="3"/>
              <a:endCxn id="51" idx="7"/>
            </p:cNvCxnSpPr>
            <p:nvPr userDrawn="1"/>
          </p:nvCxnSpPr>
          <p:spPr>
            <a:xfrm flipV="1">
              <a:off x="4921530" y="1933680"/>
              <a:ext cx="727225" cy="278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CB950DB-1C91-406C-A111-2019D73F65E3}"/>
                </a:ext>
              </a:extLst>
            </p:cNvPr>
            <p:cNvCxnSpPr>
              <a:cxnSpLocks/>
              <a:stCxn id="40" idx="2"/>
              <a:endCxn id="39" idx="6"/>
            </p:cNvCxnSpPr>
            <p:nvPr userDrawn="1"/>
          </p:nvCxnSpPr>
          <p:spPr>
            <a:xfrm>
              <a:off x="4946275" y="2271818"/>
              <a:ext cx="1124369" cy="431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B7A5620-6E1F-41E5-9A16-853C8FD16E18}"/>
                </a:ext>
              </a:extLst>
            </p:cNvPr>
            <p:cNvCxnSpPr>
              <a:cxnSpLocks/>
              <a:stCxn id="45" idx="4"/>
              <a:endCxn id="40" idx="0"/>
            </p:cNvCxnSpPr>
            <p:nvPr userDrawn="1"/>
          </p:nvCxnSpPr>
          <p:spPr>
            <a:xfrm flipV="1">
              <a:off x="4718739" y="2356301"/>
              <a:ext cx="143053" cy="15965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A8E0582-C56F-4F6D-9FCF-5CB708172B70}"/>
                </a:ext>
              </a:extLst>
            </p:cNvPr>
            <p:cNvCxnSpPr>
              <a:cxnSpLocks/>
              <a:stCxn id="44" idx="3"/>
              <a:endCxn id="40" idx="7"/>
            </p:cNvCxnSpPr>
            <p:nvPr userDrawn="1"/>
          </p:nvCxnSpPr>
          <p:spPr>
            <a:xfrm flipV="1">
              <a:off x="3569267" y="2331557"/>
              <a:ext cx="1232788" cy="15426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E725256-9F25-45DA-BE24-D78F0799E68F}"/>
                </a:ext>
              </a:extLst>
            </p:cNvPr>
            <p:cNvCxnSpPr>
              <a:cxnSpLocks/>
              <a:stCxn id="44" idx="2"/>
              <a:endCxn id="45" idx="6"/>
            </p:cNvCxnSpPr>
            <p:nvPr userDrawn="1"/>
          </p:nvCxnSpPr>
          <p:spPr>
            <a:xfrm>
              <a:off x="3582076" y="3937537"/>
              <a:ext cx="1052181" cy="998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9E5DD90-B805-41FE-AD32-F6F95A64AAA1}"/>
                </a:ext>
              </a:extLst>
            </p:cNvPr>
            <p:cNvCxnSpPr>
              <a:cxnSpLocks/>
              <a:stCxn id="44" idx="1"/>
              <a:endCxn id="46" idx="4"/>
            </p:cNvCxnSpPr>
            <p:nvPr userDrawn="1"/>
          </p:nvCxnSpPr>
          <p:spPr>
            <a:xfrm>
              <a:off x="3546319" y="3991410"/>
              <a:ext cx="509601" cy="93204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D0C46BB-68B5-41A3-AA27-F728B90F2629}"/>
                </a:ext>
              </a:extLst>
            </p:cNvPr>
            <p:cNvCxnSpPr>
              <a:cxnSpLocks/>
              <a:stCxn id="42" idx="1"/>
              <a:endCxn id="55" idx="6"/>
            </p:cNvCxnSpPr>
            <p:nvPr userDrawn="1"/>
          </p:nvCxnSpPr>
          <p:spPr>
            <a:xfrm>
              <a:off x="2027916" y="3374208"/>
              <a:ext cx="855063" cy="908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7F090EA-B9D2-41E5-A298-BBD8F0C5EB8F}"/>
                </a:ext>
              </a:extLst>
            </p:cNvPr>
            <p:cNvCxnSpPr>
              <a:cxnSpLocks/>
              <a:stCxn id="42" idx="0"/>
              <a:endCxn id="43" idx="4"/>
            </p:cNvCxnSpPr>
            <p:nvPr userDrawn="1"/>
          </p:nvCxnSpPr>
          <p:spPr>
            <a:xfrm>
              <a:off x="1986037" y="3384424"/>
              <a:ext cx="145307" cy="11563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B8D8F9B-4E8E-449C-B08D-DE501260C785}"/>
                </a:ext>
              </a:extLst>
            </p:cNvPr>
            <p:cNvCxnSpPr>
              <a:cxnSpLocks/>
              <a:stCxn id="48" idx="1"/>
              <a:endCxn id="41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F7DF557-1CAF-49A2-8955-688540B002AC}"/>
                </a:ext>
              </a:extLst>
            </p:cNvPr>
            <p:cNvCxnSpPr>
              <a:cxnSpLocks/>
              <a:stCxn id="48" idx="7"/>
              <a:endCxn id="47" idx="4"/>
            </p:cNvCxnSpPr>
            <p:nvPr userDrawn="1"/>
          </p:nvCxnSpPr>
          <p:spPr>
            <a:xfrm flipH="1">
              <a:off x="1296439" y="1623239"/>
              <a:ext cx="476446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307ECF-33A0-482B-82F0-75E8E57B6B13}"/>
                </a:ext>
              </a:extLst>
            </p:cNvPr>
            <p:cNvCxnSpPr>
              <a:cxnSpLocks/>
              <a:stCxn id="48" idx="3"/>
              <a:endCxn id="49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7EE00A1-8AD5-4836-AEE8-31A5596783FB}"/>
                </a:ext>
              </a:extLst>
            </p:cNvPr>
            <p:cNvCxnSpPr>
              <a:cxnSpLocks/>
              <a:stCxn id="53" idx="7"/>
              <a:endCxn id="49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C963B77-9653-46EE-869E-BF09251C6C1C}"/>
                </a:ext>
              </a:extLst>
            </p:cNvPr>
            <p:cNvCxnSpPr>
              <a:cxnSpLocks/>
              <a:stCxn id="51" idx="4"/>
              <a:endCxn id="52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CE8E8C4-41BD-4E92-B851-8F03C5E64AC2}"/>
                </a:ext>
              </a:extLst>
            </p:cNvPr>
            <p:cNvCxnSpPr>
              <a:cxnSpLocks/>
              <a:stCxn id="49" idx="0"/>
              <a:endCxn id="50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097B9-9EFA-47E8-8553-89E31A671941}"/>
                </a:ext>
              </a:extLst>
            </p:cNvPr>
            <p:cNvCxnSpPr>
              <a:cxnSpLocks/>
              <a:stCxn id="53" idx="1"/>
              <a:endCxn id="52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0C8AD64-9C55-46D2-A610-E990F0E88A34}"/>
                </a:ext>
              </a:extLst>
            </p:cNvPr>
            <p:cNvCxnSpPr>
              <a:cxnSpLocks/>
              <a:stCxn id="48" idx="0"/>
              <a:endCxn id="42" idx="5"/>
            </p:cNvCxnSpPr>
            <p:nvPr userDrawn="1"/>
          </p:nvCxnSpPr>
          <p:spPr>
            <a:xfrm>
              <a:off x="1832622" y="1647984"/>
              <a:ext cx="128751" cy="1635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9A03FF7-699D-4622-8412-BC52A41CB3EF}"/>
                </a:ext>
              </a:extLst>
            </p:cNvPr>
            <p:cNvCxnSpPr>
              <a:cxnSpLocks/>
              <a:stCxn id="43" idx="5"/>
              <a:endCxn id="47" idx="0"/>
            </p:cNvCxnSpPr>
            <p:nvPr userDrawn="1"/>
          </p:nvCxnSpPr>
          <p:spPr>
            <a:xfrm flipH="1" flipV="1">
              <a:off x="1296439" y="3101754"/>
              <a:ext cx="781816" cy="14759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548562-4420-4920-ACFC-FF933E40C6C5}"/>
                </a:ext>
              </a:extLst>
            </p:cNvPr>
            <p:cNvCxnSpPr>
              <a:cxnSpLocks/>
              <a:stCxn id="47" idx="1"/>
              <a:endCxn id="42" idx="0"/>
            </p:cNvCxnSpPr>
            <p:nvPr userDrawn="1"/>
          </p:nvCxnSpPr>
          <p:spPr>
            <a:xfrm>
              <a:off x="1356177" y="3077010"/>
              <a:ext cx="629860" cy="3074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71046F0-49DB-44F0-9BEE-7932D8349CC2}"/>
                </a:ext>
              </a:extLst>
            </p:cNvPr>
            <p:cNvCxnSpPr>
              <a:cxnSpLocks/>
              <a:stCxn id="43" idx="1"/>
              <a:endCxn id="46" idx="6"/>
            </p:cNvCxnSpPr>
            <p:nvPr userDrawn="1"/>
          </p:nvCxnSpPr>
          <p:spPr>
            <a:xfrm>
              <a:off x="2220454" y="4668931"/>
              <a:ext cx="1779146" cy="310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6B626CD-C765-45A9-A76E-8ADF4E30C1C7}"/>
                </a:ext>
              </a:extLst>
            </p:cNvPr>
            <p:cNvCxnSpPr>
              <a:cxnSpLocks/>
              <a:stCxn id="42" idx="2"/>
              <a:endCxn id="44" idx="6"/>
            </p:cNvCxnSpPr>
            <p:nvPr userDrawn="1"/>
          </p:nvCxnSpPr>
          <p:spPr>
            <a:xfrm>
              <a:off x="2050304" y="3337370"/>
              <a:ext cx="1365953" cy="5677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97F11A-284C-4DD4-AB12-83B78C29B576}"/>
                </a:ext>
              </a:extLst>
            </p:cNvPr>
            <p:cNvCxnSpPr>
              <a:cxnSpLocks/>
              <a:stCxn id="41" idx="1"/>
              <a:endCxn id="44" idx="5"/>
            </p:cNvCxnSpPr>
            <p:nvPr userDrawn="1"/>
          </p:nvCxnSpPr>
          <p:spPr>
            <a:xfrm>
              <a:off x="2851098" y="2465260"/>
              <a:ext cx="600917" cy="1385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6E65F7-266D-4EAC-BBE7-571FAA5F9835}"/>
                </a:ext>
              </a:extLst>
            </p:cNvPr>
            <p:cNvCxnSpPr>
              <a:cxnSpLocks/>
              <a:stCxn id="41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B5468E-CB99-4093-8C03-D6BDD0798987}"/>
                </a:ext>
              </a:extLst>
            </p:cNvPr>
            <p:cNvCxnSpPr>
              <a:cxnSpLocks/>
              <a:stCxn id="44" idx="4"/>
              <a:endCxn id="50" idx="7"/>
            </p:cNvCxnSpPr>
            <p:nvPr userDrawn="1"/>
          </p:nvCxnSpPr>
          <p:spPr>
            <a:xfrm flipV="1">
              <a:off x="3515393" y="1981755"/>
              <a:ext cx="468905" cy="18566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BF700A7-40B7-453D-9A52-36537CBE2A77}"/>
                </a:ext>
              </a:extLst>
            </p:cNvPr>
            <p:cNvCxnSpPr>
              <a:cxnSpLocks/>
              <a:stCxn id="40" idx="5"/>
              <a:endCxn id="50" idx="1"/>
            </p:cNvCxnSpPr>
            <p:nvPr userDrawn="1"/>
          </p:nvCxnSpPr>
          <p:spPr>
            <a:xfrm flipH="1" flipV="1">
              <a:off x="4103774" y="1981755"/>
              <a:ext cx="698280" cy="2303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EDB5B7D-8629-40FF-A636-FCFBDCE702CC}"/>
                </a:ext>
              </a:extLst>
            </p:cNvPr>
            <p:cNvCxnSpPr>
              <a:cxnSpLocks/>
              <a:stCxn id="41" idx="7"/>
              <a:endCxn id="42" idx="3"/>
            </p:cNvCxnSpPr>
            <p:nvPr userDrawn="1"/>
          </p:nvCxnSpPr>
          <p:spPr>
            <a:xfrm flipH="1">
              <a:off x="2040089" y="2465260"/>
              <a:ext cx="691533" cy="8302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374C353-FDD1-45B9-AC0C-9366ABA4B1D2}"/>
                </a:ext>
              </a:extLst>
            </p:cNvPr>
            <p:cNvCxnSpPr>
              <a:cxnSpLocks/>
              <a:stCxn id="39" idx="7"/>
              <a:endCxn id="45" idx="3"/>
            </p:cNvCxnSpPr>
            <p:nvPr userDrawn="1"/>
          </p:nvCxnSpPr>
          <p:spPr>
            <a:xfrm flipH="1">
              <a:off x="4778478" y="2743444"/>
              <a:ext cx="1308662" cy="12341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031E40-6843-4C94-8FCB-780799AE97ED}"/>
                </a:ext>
              </a:extLst>
            </p:cNvPr>
            <p:cNvCxnSpPr>
              <a:cxnSpLocks/>
              <a:stCxn id="52" idx="7"/>
              <a:endCxn id="50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5A9EE8D-C794-4A79-955A-C9DAF2733A6D}"/>
                </a:ext>
              </a:extLst>
            </p:cNvPr>
            <p:cNvCxnSpPr>
              <a:cxnSpLocks/>
              <a:stCxn id="49" idx="7"/>
              <a:endCxn id="41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CE429D-82F8-448B-9254-A17656A1DC8D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7C8F92A-2C72-44D0-BEEE-BCBD4F4F35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6070644" y="2647298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A733C82-9A7C-4A16-BE4C-4B836C8F0F27}"/>
                </a:ext>
              </a:extLst>
            </p:cNvPr>
            <p:cNvSpPr/>
            <p:nvPr userDrawn="1"/>
          </p:nvSpPr>
          <p:spPr>
            <a:xfrm flipH="1" flipV="1">
              <a:off x="4777310" y="218733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02A63E9-F269-479B-96DD-38FD0C3DD164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C541C22-1494-419D-9DFB-517FA281E654}"/>
                </a:ext>
              </a:extLst>
            </p:cNvPr>
            <p:cNvSpPr>
              <a:spLocks noChangeAspect="1"/>
            </p:cNvSpPr>
            <p:nvPr userDrawn="1"/>
          </p:nvSpPr>
          <p:spPr>
            <a:xfrm rot="527431" flipH="1" flipV="1">
              <a:off x="1938324" y="327244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3C2EE9F-FEEA-4846-9BC4-DB8A08F89D2D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F70465C-C707-42D2-8339-B73038D010E2}"/>
                </a:ext>
              </a:extLst>
            </p:cNvPr>
            <p:cNvSpPr/>
            <p:nvPr userDrawn="1"/>
          </p:nvSpPr>
          <p:spPr>
            <a:xfrm rot="664413" flipH="1" flipV="1">
              <a:off x="3414685" y="383682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4E49250-4481-45C1-A8CC-A4E769891E91}"/>
                </a:ext>
              </a:extLst>
            </p:cNvPr>
            <p:cNvSpPr/>
            <p:nvPr userDrawn="1"/>
          </p:nvSpPr>
          <p:spPr>
            <a:xfrm flipH="1" flipV="1">
              <a:off x="4634257" y="3952857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8A560C8-D8A8-43A7-AFE8-C8F190D4D8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92345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888E6BB-72A4-4F44-B060-6831F4C5BBBD}"/>
                </a:ext>
              </a:extLst>
            </p:cNvPr>
            <p:cNvSpPr/>
            <p:nvPr userDrawn="1"/>
          </p:nvSpPr>
          <p:spPr>
            <a:xfrm flipH="1" flipV="1">
              <a:off x="1211957" y="2932790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EAB64F1-5C8A-4B5E-8BAB-A3528A9B7FBF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ECDBC2A-058B-4CF9-B6BA-4C24DC7C30D7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531BE5D-E8F6-4F14-97F6-F714EE1551E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ADD316A-7B69-40B1-9870-21E9D5A7A81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B7B901E-1352-4D99-9040-F8E508DB5F5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8E628E1-479B-4BBB-888B-7D353B8F642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24DB87A-3670-4B2A-AC9F-166E4A40B003}"/>
                </a:ext>
              </a:extLst>
            </p:cNvPr>
            <p:cNvCxnSpPr>
              <a:cxnSpLocks/>
              <a:stCxn id="53" idx="0"/>
              <a:endCxn id="50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3A95AE9-0BFC-424F-B9D9-54CE1890957D}"/>
                </a:ext>
              </a:extLst>
            </p:cNvPr>
            <p:cNvSpPr/>
            <p:nvPr/>
          </p:nvSpPr>
          <p:spPr>
            <a:xfrm flipH="1" flipV="1">
              <a:off x="2882979" y="419834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4F6175D-CD4B-45F7-A0FE-319B9B6D8FE3}"/>
                </a:ext>
              </a:extLst>
            </p:cNvPr>
            <p:cNvCxnSpPr>
              <a:cxnSpLocks/>
              <a:stCxn id="55" idx="1"/>
              <a:endCxn id="46" idx="6"/>
            </p:cNvCxnSpPr>
            <p:nvPr/>
          </p:nvCxnSpPr>
          <p:spPr>
            <a:xfrm>
              <a:off x="3027200" y="4342565"/>
              <a:ext cx="972400" cy="6372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FDE5FA-A885-47BF-80C8-09B8618296EC}"/>
                </a:ext>
              </a:extLst>
            </p:cNvPr>
            <p:cNvCxnSpPr>
              <a:cxnSpLocks/>
              <a:stCxn id="43" idx="3"/>
              <a:endCxn id="55" idx="7"/>
            </p:cNvCxnSpPr>
            <p:nvPr/>
          </p:nvCxnSpPr>
          <p:spPr>
            <a:xfrm flipV="1">
              <a:off x="2194985" y="4342565"/>
              <a:ext cx="712739" cy="2096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E82D4F8-8968-4A56-8FEC-7D90AAF512B0}"/>
                </a:ext>
              </a:extLst>
            </p:cNvPr>
            <p:cNvCxnSpPr>
              <a:cxnSpLocks/>
              <a:stCxn id="55" idx="2"/>
              <a:endCxn id="44" idx="0"/>
            </p:cNvCxnSpPr>
            <p:nvPr/>
          </p:nvCxnSpPr>
          <p:spPr>
            <a:xfrm flipV="1">
              <a:off x="3051944" y="4004220"/>
              <a:ext cx="430996" cy="2786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D4021E50-91E9-4052-A959-CE84C01E1BDF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8633281-BBF5-4D50-AE65-905DC56F49A9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8FF615-3F30-49C9-A7C8-EF52310FBE9A}"/>
              </a:ext>
            </a:extLst>
          </p:cNvPr>
          <p:cNvGrpSpPr/>
          <p:nvPr/>
        </p:nvGrpSpPr>
        <p:grpSpPr>
          <a:xfrm>
            <a:off x="0" y="2769507"/>
            <a:ext cx="12192000" cy="1318987"/>
            <a:chOff x="0" y="2671679"/>
            <a:chExt cx="12192000" cy="131898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9E2714A-BE29-4E83-A155-D5802C472B0A}"/>
                </a:ext>
              </a:extLst>
            </p:cNvPr>
            <p:cNvSpPr txBox="1"/>
            <p:nvPr/>
          </p:nvSpPr>
          <p:spPr>
            <a:xfrm>
              <a:off x="0" y="2671679"/>
              <a:ext cx="12192000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cs typeface="Arial" pitchFamily="34" charset="0"/>
                </a:rPr>
                <a:t>THANK YOU</a:t>
              </a:r>
              <a:endParaRPr lang="ko-KR" altLang="en-US" sz="6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79A9243-91CB-437D-9D82-6D402B13F59A}"/>
                </a:ext>
              </a:extLst>
            </p:cNvPr>
            <p:cNvSpPr txBox="1"/>
            <p:nvPr/>
          </p:nvSpPr>
          <p:spPr>
            <a:xfrm>
              <a:off x="50" y="3611010"/>
              <a:ext cx="12191852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2" name="TextBox 206">
            <a:hlinkClick r:id="rId2"/>
            <a:extLst>
              <a:ext uri="{FF2B5EF4-FFF2-40B4-BE49-F238E27FC236}">
                <a16:creationId xmlns:a16="http://schemas.microsoft.com/office/drawing/2014/main" id="{91D9DA68-15EE-4820-9FD6-576D4BD2AC6B}"/>
              </a:ext>
            </a:extLst>
          </p:cNvPr>
          <p:cNvSpPr txBox="1"/>
          <p:nvPr/>
        </p:nvSpPr>
        <p:spPr>
          <a:xfrm>
            <a:off x="-28529" y="5560943"/>
            <a:ext cx="122140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https://www.freeppt7.com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E8F0CF1-F3FC-4695-A266-4FDDC7C557AF}"/>
              </a:ext>
            </a:extLst>
          </p:cNvPr>
          <p:cNvSpPr>
            <a:spLocks/>
          </p:cNvSpPr>
          <p:nvPr/>
        </p:nvSpPr>
        <p:spPr bwMode="auto">
          <a:xfrm>
            <a:off x="544626" y="1599302"/>
            <a:ext cx="5910807" cy="1123624"/>
          </a:xfrm>
          <a:custGeom>
            <a:avLst/>
            <a:gdLst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3730337 w 5927951"/>
              <a:gd name="connsiteY855" fmla="*/ 1160647 h 1160647"/>
              <a:gd name="connsiteX856" fmla="*/ 1088349 w 5927951"/>
              <a:gd name="connsiteY856" fmla="*/ 1160647 h 1160647"/>
              <a:gd name="connsiteX857" fmla="*/ 1088349 w 5927951"/>
              <a:gd name="connsiteY857" fmla="*/ 1126882 h 1160647"/>
              <a:gd name="connsiteX858" fmla="*/ 1036189 w 5927951"/>
              <a:gd name="connsiteY858" fmla="*/ 1126882 h 1160647"/>
              <a:gd name="connsiteX859" fmla="*/ 887391 w 5927951"/>
              <a:gd name="connsiteY859" fmla="*/ 1126882 h 1160647"/>
              <a:gd name="connsiteX860" fmla="*/ 792136 w 5927951"/>
              <a:gd name="connsiteY860" fmla="*/ 1126882 h 1160647"/>
              <a:gd name="connsiteX861" fmla="*/ 0 w 5927951"/>
              <a:gd name="connsiteY861" fmla="*/ 1126882 h 1160647"/>
              <a:gd name="connsiteX862" fmla="*/ 45065 w 5927951"/>
              <a:gd name="connsiteY862" fmla="*/ 1048827 h 1160647"/>
              <a:gd name="connsiteX863" fmla="*/ 85243 w 5927951"/>
              <a:gd name="connsiteY863" fmla="*/ 1045519 h 1160647"/>
              <a:gd name="connsiteX864" fmla="*/ 85243 w 5927951"/>
              <a:gd name="connsiteY864" fmla="*/ 1012974 h 1160647"/>
              <a:gd name="connsiteX865" fmla="*/ 129823 w 5927951"/>
              <a:gd name="connsiteY865" fmla="*/ 1012974 h 1160647"/>
              <a:gd name="connsiteX866" fmla="*/ 129823 w 5927951"/>
              <a:gd name="connsiteY866" fmla="*/ 994377 h 1160647"/>
              <a:gd name="connsiteX867" fmla="*/ 223442 w 5927951"/>
              <a:gd name="connsiteY867" fmla="*/ 994377 h 1160647"/>
              <a:gd name="connsiteX868" fmla="*/ 223442 w 5927951"/>
              <a:gd name="connsiteY868" fmla="*/ 1006000 h 1160647"/>
              <a:gd name="connsiteX869" fmla="*/ 283625 w 5927951"/>
              <a:gd name="connsiteY869" fmla="*/ 1006000 h 1160647"/>
              <a:gd name="connsiteX870" fmla="*/ 283625 w 5927951"/>
              <a:gd name="connsiteY870" fmla="*/ 1012974 h 1160647"/>
              <a:gd name="connsiteX871" fmla="*/ 301457 w 5927951"/>
              <a:gd name="connsiteY871" fmla="*/ 1012974 h 1160647"/>
              <a:gd name="connsiteX872" fmla="*/ 301457 w 5927951"/>
              <a:gd name="connsiteY872" fmla="*/ 1019948 h 1160647"/>
              <a:gd name="connsiteX873" fmla="*/ 317060 w 5927951"/>
              <a:gd name="connsiteY873" fmla="*/ 1019948 h 1160647"/>
              <a:gd name="connsiteX874" fmla="*/ 317060 w 5927951"/>
              <a:gd name="connsiteY874" fmla="*/ 915339 h 1160647"/>
              <a:gd name="connsiteX875" fmla="*/ 363870 w 5927951"/>
              <a:gd name="connsiteY875" fmla="*/ 901391 h 1160647"/>
              <a:gd name="connsiteX876" fmla="*/ 450801 w 5927951"/>
              <a:gd name="connsiteY876" fmla="*/ 901391 h 1160647"/>
              <a:gd name="connsiteX877" fmla="*/ 450801 w 5927951"/>
              <a:gd name="connsiteY877" fmla="*/ 734017 h 1160647"/>
              <a:gd name="connsiteX878" fmla="*/ 475320 w 5927951"/>
              <a:gd name="connsiteY878" fmla="*/ 722393 h 1160647"/>
              <a:gd name="connsiteX879" fmla="*/ 582313 w 5927951"/>
              <a:gd name="connsiteY879" fmla="*/ 703796 h 1160647"/>
              <a:gd name="connsiteX880" fmla="*/ 620206 w 5927951"/>
              <a:gd name="connsiteY880" fmla="*/ 715419 h 1160647"/>
              <a:gd name="connsiteX881" fmla="*/ 626893 w 5927951"/>
              <a:gd name="connsiteY881" fmla="*/ 722393 h 1160647"/>
              <a:gd name="connsiteX882" fmla="*/ 626893 w 5927951"/>
              <a:gd name="connsiteY882" fmla="*/ 1033896 h 1160647"/>
              <a:gd name="connsiteX883" fmla="*/ 642496 w 5927951"/>
              <a:gd name="connsiteY883" fmla="*/ 1033896 h 1160647"/>
              <a:gd name="connsiteX884" fmla="*/ 642496 w 5927951"/>
              <a:gd name="connsiteY884" fmla="*/ 908365 h 1160647"/>
              <a:gd name="connsiteX885" fmla="*/ 655870 w 5927951"/>
              <a:gd name="connsiteY885" fmla="*/ 908365 h 1160647"/>
              <a:gd name="connsiteX886" fmla="*/ 655870 w 5927951"/>
              <a:gd name="connsiteY886" fmla="*/ 896742 h 1160647"/>
              <a:gd name="connsiteX887" fmla="*/ 669244 w 5927951"/>
              <a:gd name="connsiteY887" fmla="*/ 889768 h 1160647"/>
              <a:gd name="connsiteX888" fmla="*/ 680389 w 5927951"/>
              <a:gd name="connsiteY888" fmla="*/ 889768 h 1160647"/>
              <a:gd name="connsiteX889" fmla="*/ 680389 w 5927951"/>
              <a:gd name="connsiteY889" fmla="*/ 878145 h 1160647"/>
              <a:gd name="connsiteX890" fmla="*/ 689305 w 5927951"/>
              <a:gd name="connsiteY890" fmla="*/ 871171 h 1160647"/>
              <a:gd name="connsiteX891" fmla="*/ 711596 w 5927951"/>
              <a:gd name="connsiteY891" fmla="*/ 871171 h 1160647"/>
              <a:gd name="connsiteX892" fmla="*/ 711596 w 5927951"/>
              <a:gd name="connsiteY892" fmla="*/ 908365 h 1160647"/>
              <a:gd name="connsiteX893" fmla="*/ 758405 w 5927951"/>
              <a:gd name="connsiteY893" fmla="*/ 908365 h 1160647"/>
              <a:gd name="connsiteX894" fmla="*/ 758405 w 5927951"/>
              <a:gd name="connsiteY894" fmla="*/ 1038546 h 1160647"/>
              <a:gd name="connsiteX895" fmla="*/ 776237 w 5927951"/>
              <a:gd name="connsiteY895" fmla="*/ 1038546 h 1160647"/>
              <a:gd name="connsiteX896" fmla="*/ 794069 w 5927951"/>
              <a:gd name="connsiteY896" fmla="*/ 1031572 h 1160647"/>
              <a:gd name="connsiteX897" fmla="*/ 794069 w 5927951"/>
              <a:gd name="connsiteY897" fmla="*/ 1022273 h 1160647"/>
              <a:gd name="connsiteX898" fmla="*/ 787382 w 5927951"/>
              <a:gd name="connsiteY898" fmla="*/ 1019948 h 1160647"/>
              <a:gd name="connsiteX899" fmla="*/ 787382 w 5927951"/>
              <a:gd name="connsiteY899" fmla="*/ 1012974 h 1160647"/>
              <a:gd name="connsiteX900" fmla="*/ 794069 w 5927951"/>
              <a:gd name="connsiteY900" fmla="*/ 1008325 h 1160647"/>
              <a:gd name="connsiteX901" fmla="*/ 794069 w 5927951"/>
              <a:gd name="connsiteY901" fmla="*/ 957183 h 1160647"/>
              <a:gd name="connsiteX902" fmla="*/ 787382 w 5927951"/>
              <a:gd name="connsiteY902" fmla="*/ 954858 h 1160647"/>
              <a:gd name="connsiteX903" fmla="*/ 787382 w 5927951"/>
              <a:gd name="connsiteY903" fmla="*/ 947884 h 1160647"/>
              <a:gd name="connsiteX904" fmla="*/ 794069 w 5927951"/>
              <a:gd name="connsiteY904" fmla="*/ 943235 h 1160647"/>
              <a:gd name="connsiteX905" fmla="*/ 798527 w 5927951"/>
              <a:gd name="connsiteY905" fmla="*/ 938586 h 1160647"/>
              <a:gd name="connsiteX906" fmla="*/ 798527 w 5927951"/>
              <a:gd name="connsiteY906" fmla="*/ 929287 h 1160647"/>
              <a:gd name="connsiteX907" fmla="*/ 794069 w 5927951"/>
              <a:gd name="connsiteY907" fmla="*/ 929287 h 1160647"/>
              <a:gd name="connsiteX908" fmla="*/ 794069 w 5927951"/>
              <a:gd name="connsiteY908" fmla="*/ 922313 h 1160647"/>
              <a:gd name="connsiteX909" fmla="*/ 800756 w 5927951"/>
              <a:gd name="connsiteY909" fmla="*/ 917664 h 1160647"/>
              <a:gd name="connsiteX910" fmla="*/ 836420 w 5927951"/>
              <a:gd name="connsiteY910" fmla="*/ 852574 h 1160647"/>
              <a:gd name="connsiteX911" fmla="*/ 831962 w 5927951"/>
              <a:gd name="connsiteY911" fmla="*/ 850249 h 1160647"/>
              <a:gd name="connsiteX912" fmla="*/ 831962 w 5927951"/>
              <a:gd name="connsiteY912" fmla="*/ 843275 h 1160647"/>
              <a:gd name="connsiteX913" fmla="*/ 838649 w 5927951"/>
              <a:gd name="connsiteY913" fmla="*/ 840950 h 1160647"/>
              <a:gd name="connsiteX914" fmla="*/ 838649 w 5927951"/>
              <a:gd name="connsiteY914" fmla="*/ 831652 h 1160647"/>
              <a:gd name="connsiteX915" fmla="*/ 843107 w 5927951"/>
              <a:gd name="connsiteY915" fmla="*/ 831652 h 1160647"/>
              <a:gd name="connsiteX916" fmla="*/ 843107 w 5927951"/>
              <a:gd name="connsiteY916" fmla="*/ 810730 h 1160647"/>
              <a:gd name="connsiteX917" fmla="*/ 838649 w 5927951"/>
              <a:gd name="connsiteY917" fmla="*/ 810730 h 1160647"/>
              <a:gd name="connsiteX918" fmla="*/ 838649 w 5927951"/>
              <a:gd name="connsiteY918" fmla="*/ 806081 h 1160647"/>
              <a:gd name="connsiteX919" fmla="*/ 843107 w 5927951"/>
              <a:gd name="connsiteY919" fmla="*/ 803756 h 1160647"/>
              <a:gd name="connsiteX920" fmla="*/ 854252 w 5927951"/>
              <a:gd name="connsiteY920" fmla="*/ 787483 h 1160647"/>
              <a:gd name="connsiteX921" fmla="*/ 856481 w 5927951"/>
              <a:gd name="connsiteY921" fmla="*/ 778185 h 1160647"/>
              <a:gd name="connsiteX922" fmla="*/ 856481 w 5927951"/>
              <a:gd name="connsiteY922" fmla="*/ 752614 h 1160647"/>
              <a:gd name="connsiteX923" fmla="*/ 856760 w 5927951"/>
              <a:gd name="connsiteY923" fmla="*/ 751742 h 1160647"/>
              <a:gd name="connsiteX924" fmla="*/ 858710 w 5927951"/>
              <a:gd name="connsiteY924" fmla="*/ 745640 h 1160647"/>
              <a:gd name="connsiteX925" fmla="*/ 858989 w 5927951"/>
              <a:gd name="connsiteY925" fmla="*/ 746512 h 1160647"/>
              <a:gd name="connsiteX926" fmla="*/ 860939 w 5927951"/>
              <a:gd name="connsiteY926" fmla="*/ 752614 h 1160647"/>
              <a:gd name="connsiteX927" fmla="*/ 863168 w 5927951"/>
              <a:gd name="connsiteY927" fmla="*/ 778185 h 1160647"/>
              <a:gd name="connsiteX928" fmla="*/ 863168 w 5927951"/>
              <a:gd name="connsiteY928" fmla="*/ 785159 h 1160647"/>
              <a:gd name="connsiteX929" fmla="*/ 874314 w 5927951"/>
              <a:gd name="connsiteY929" fmla="*/ 803756 h 1160647"/>
              <a:gd name="connsiteX930" fmla="*/ 878772 w 5927951"/>
              <a:gd name="connsiteY930" fmla="*/ 806081 h 1160647"/>
              <a:gd name="connsiteX931" fmla="*/ 878772 w 5927951"/>
              <a:gd name="connsiteY931" fmla="*/ 810730 h 1160647"/>
              <a:gd name="connsiteX932" fmla="*/ 876543 w 5927951"/>
              <a:gd name="connsiteY932" fmla="*/ 831652 h 1160647"/>
              <a:gd name="connsiteX933" fmla="*/ 881001 w 5927951"/>
              <a:gd name="connsiteY933" fmla="*/ 840950 h 1160647"/>
              <a:gd name="connsiteX934" fmla="*/ 885459 w 5927951"/>
              <a:gd name="connsiteY934" fmla="*/ 843275 h 1160647"/>
              <a:gd name="connsiteX935" fmla="*/ 885459 w 5927951"/>
              <a:gd name="connsiteY935" fmla="*/ 850249 h 1160647"/>
              <a:gd name="connsiteX936" fmla="*/ 881001 w 5927951"/>
              <a:gd name="connsiteY936" fmla="*/ 852574 h 1160647"/>
              <a:gd name="connsiteX937" fmla="*/ 907192 w 5927951"/>
              <a:gd name="connsiteY937" fmla="*/ 879889 h 1160647"/>
              <a:gd name="connsiteX938" fmla="*/ 916082 w 5927951"/>
              <a:gd name="connsiteY938" fmla="*/ 915339 h 1160647"/>
              <a:gd name="connsiteX939" fmla="*/ 947871 w 5927951"/>
              <a:gd name="connsiteY939" fmla="*/ 915339 h 1160647"/>
              <a:gd name="connsiteX940" fmla="*/ 947871 w 5927951"/>
              <a:gd name="connsiteY940" fmla="*/ 886329 h 1160647"/>
              <a:gd name="connsiteX941" fmla="*/ 942487 w 5927951"/>
              <a:gd name="connsiteY941" fmla="*/ 886329 h 1160647"/>
              <a:gd name="connsiteX942" fmla="*/ 942487 w 5927951"/>
              <a:gd name="connsiteY942" fmla="*/ 724196 h 1160647"/>
              <a:gd name="connsiteX943" fmla="*/ 962754 w 5927951"/>
              <a:gd name="connsiteY943" fmla="*/ 724196 h 1160647"/>
              <a:gd name="connsiteX944" fmla="*/ 963261 w 5927951"/>
              <a:gd name="connsiteY944" fmla="*/ 723115 h 1160647"/>
              <a:gd name="connsiteX945" fmla="*/ 966807 w 5927951"/>
              <a:gd name="connsiteY945" fmla="*/ 715549 h 1160647"/>
              <a:gd name="connsiteX946" fmla="*/ 968581 w 5927951"/>
              <a:gd name="connsiteY946" fmla="*/ 715819 h 1160647"/>
              <a:gd name="connsiteX947" fmla="*/ 980994 w 5927951"/>
              <a:gd name="connsiteY947" fmla="*/ 717710 h 1160647"/>
              <a:gd name="connsiteX948" fmla="*/ 981501 w 5927951"/>
              <a:gd name="connsiteY948" fmla="*/ 719062 h 1160647"/>
              <a:gd name="connsiteX949" fmla="*/ 985047 w 5927951"/>
              <a:gd name="connsiteY949" fmla="*/ 728519 h 1160647"/>
              <a:gd name="connsiteX950" fmla="*/ 1011394 w 5927951"/>
              <a:gd name="connsiteY950" fmla="*/ 730681 h 1160647"/>
              <a:gd name="connsiteX951" fmla="*/ 1011394 w 5927951"/>
              <a:gd name="connsiteY951" fmla="*/ 607460 h 1160647"/>
              <a:gd name="connsiteX952" fmla="*/ 1013421 w 5927951"/>
              <a:gd name="connsiteY952" fmla="*/ 607460 h 1160647"/>
              <a:gd name="connsiteX953" fmla="*/ 1027608 w 5927951"/>
              <a:gd name="connsiteY953" fmla="*/ 607460 h 1160647"/>
              <a:gd name="connsiteX954" fmla="*/ 1027608 w 5927951"/>
              <a:gd name="connsiteY954" fmla="*/ 471268 h 1160647"/>
              <a:gd name="connsiteX955" fmla="*/ 1029381 w 5927951"/>
              <a:gd name="connsiteY955" fmla="*/ 471268 h 1160647"/>
              <a:gd name="connsiteX956" fmla="*/ 1041795 w 5927951"/>
              <a:gd name="connsiteY956" fmla="*/ 471268 h 1160647"/>
              <a:gd name="connsiteX957" fmla="*/ 1041795 w 5927951"/>
              <a:gd name="connsiteY957" fmla="*/ 356694 h 1160647"/>
              <a:gd name="connsiteX958" fmla="*/ 1045848 w 5927951"/>
              <a:gd name="connsiteY958" fmla="*/ 328590 h 1160647"/>
              <a:gd name="connsiteX959" fmla="*/ 1047875 w 5927951"/>
              <a:gd name="connsiteY959" fmla="*/ 328590 h 1160647"/>
              <a:gd name="connsiteX960" fmla="*/ 1062062 w 5927951"/>
              <a:gd name="connsiteY960" fmla="*/ 328590 h 1160647"/>
              <a:gd name="connsiteX961" fmla="*/ 1098542 w 5927951"/>
              <a:gd name="connsiteY961" fmla="*/ 246443 h 1160647"/>
              <a:gd name="connsiteX962" fmla="*/ 1102596 w 5927951"/>
              <a:gd name="connsiteY962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1088349 w 5927951"/>
              <a:gd name="connsiteY856" fmla="*/ 1126882 h 1160647"/>
              <a:gd name="connsiteX857" fmla="*/ 1036189 w 5927951"/>
              <a:gd name="connsiteY857" fmla="*/ 1126882 h 1160647"/>
              <a:gd name="connsiteX858" fmla="*/ 887391 w 5927951"/>
              <a:gd name="connsiteY858" fmla="*/ 1126882 h 1160647"/>
              <a:gd name="connsiteX859" fmla="*/ 792136 w 5927951"/>
              <a:gd name="connsiteY859" fmla="*/ 1126882 h 1160647"/>
              <a:gd name="connsiteX860" fmla="*/ 0 w 5927951"/>
              <a:gd name="connsiteY860" fmla="*/ 1126882 h 1160647"/>
              <a:gd name="connsiteX861" fmla="*/ 45065 w 5927951"/>
              <a:gd name="connsiteY861" fmla="*/ 1048827 h 1160647"/>
              <a:gd name="connsiteX862" fmla="*/ 85243 w 5927951"/>
              <a:gd name="connsiteY862" fmla="*/ 1045519 h 1160647"/>
              <a:gd name="connsiteX863" fmla="*/ 85243 w 5927951"/>
              <a:gd name="connsiteY863" fmla="*/ 1012974 h 1160647"/>
              <a:gd name="connsiteX864" fmla="*/ 129823 w 5927951"/>
              <a:gd name="connsiteY864" fmla="*/ 1012974 h 1160647"/>
              <a:gd name="connsiteX865" fmla="*/ 129823 w 5927951"/>
              <a:gd name="connsiteY865" fmla="*/ 994377 h 1160647"/>
              <a:gd name="connsiteX866" fmla="*/ 223442 w 5927951"/>
              <a:gd name="connsiteY866" fmla="*/ 994377 h 1160647"/>
              <a:gd name="connsiteX867" fmla="*/ 223442 w 5927951"/>
              <a:gd name="connsiteY867" fmla="*/ 1006000 h 1160647"/>
              <a:gd name="connsiteX868" fmla="*/ 283625 w 5927951"/>
              <a:gd name="connsiteY868" fmla="*/ 1006000 h 1160647"/>
              <a:gd name="connsiteX869" fmla="*/ 283625 w 5927951"/>
              <a:gd name="connsiteY869" fmla="*/ 1012974 h 1160647"/>
              <a:gd name="connsiteX870" fmla="*/ 301457 w 5927951"/>
              <a:gd name="connsiteY870" fmla="*/ 1012974 h 1160647"/>
              <a:gd name="connsiteX871" fmla="*/ 301457 w 5927951"/>
              <a:gd name="connsiteY871" fmla="*/ 1019948 h 1160647"/>
              <a:gd name="connsiteX872" fmla="*/ 317060 w 5927951"/>
              <a:gd name="connsiteY872" fmla="*/ 1019948 h 1160647"/>
              <a:gd name="connsiteX873" fmla="*/ 317060 w 5927951"/>
              <a:gd name="connsiteY873" fmla="*/ 915339 h 1160647"/>
              <a:gd name="connsiteX874" fmla="*/ 363870 w 5927951"/>
              <a:gd name="connsiteY874" fmla="*/ 901391 h 1160647"/>
              <a:gd name="connsiteX875" fmla="*/ 450801 w 5927951"/>
              <a:gd name="connsiteY875" fmla="*/ 901391 h 1160647"/>
              <a:gd name="connsiteX876" fmla="*/ 450801 w 5927951"/>
              <a:gd name="connsiteY876" fmla="*/ 734017 h 1160647"/>
              <a:gd name="connsiteX877" fmla="*/ 475320 w 5927951"/>
              <a:gd name="connsiteY877" fmla="*/ 722393 h 1160647"/>
              <a:gd name="connsiteX878" fmla="*/ 582313 w 5927951"/>
              <a:gd name="connsiteY878" fmla="*/ 703796 h 1160647"/>
              <a:gd name="connsiteX879" fmla="*/ 620206 w 5927951"/>
              <a:gd name="connsiteY879" fmla="*/ 715419 h 1160647"/>
              <a:gd name="connsiteX880" fmla="*/ 626893 w 5927951"/>
              <a:gd name="connsiteY880" fmla="*/ 722393 h 1160647"/>
              <a:gd name="connsiteX881" fmla="*/ 626893 w 5927951"/>
              <a:gd name="connsiteY881" fmla="*/ 1033896 h 1160647"/>
              <a:gd name="connsiteX882" fmla="*/ 642496 w 5927951"/>
              <a:gd name="connsiteY882" fmla="*/ 1033896 h 1160647"/>
              <a:gd name="connsiteX883" fmla="*/ 642496 w 5927951"/>
              <a:gd name="connsiteY883" fmla="*/ 908365 h 1160647"/>
              <a:gd name="connsiteX884" fmla="*/ 655870 w 5927951"/>
              <a:gd name="connsiteY884" fmla="*/ 908365 h 1160647"/>
              <a:gd name="connsiteX885" fmla="*/ 655870 w 5927951"/>
              <a:gd name="connsiteY885" fmla="*/ 896742 h 1160647"/>
              <a:gd name="connsiteX886" fmla="*/ 669244 w 5927951"/>
              <a:gd name="connsiteY886" fmla="*/ 889768 h 1160647"/>
              <a:gd name="connsiteX887" fmla="*/ 680389 w 5927951"/>
              <a:gd name="connsiteY887" fmla="*/ 889768 h 1160647"/>
              <a:gd name="connsiteX888" fmla="*/ 680389 w 5927951"/>
              <a:gd name="connsiteY888" fmla="*/ 878145 h 1160647"/>
              <a:gd name="connsiteX889" fmla="*/ 689305 w 5927951"/>
              <a:gd name="connsiteY889" fmla="*/ 871171 h 1160647"/>
              <a:gd name="connsiteX890" fmla="*/ 711596 w 5927951"/>
              <a:gd name="connsiteY890" fmla="*/ 871171 h 1160647"/>
              <a:gd name="connsiteX891" fmla="*/ 711596 w 5927951"/>
              <a:gd name="connsiteY891" fmla="*/ 908365 h 1160647"/>
              <a:gd name="connsiteX892" fmla="*/ 758405 w 5927951"/>
              <a:gd name="connsiteY892" fmla="*/ 908365 h 1160647"/>
              <a:gd name="connsiteX893" fmla="*/ 758405 w 5927951"/>
              <a:gd name="connsiteY893" fmla="*/ 1038546 h 1160647"/>
              <a:gd name="connsiteX894" fmla="*/ 776237 w 5927951"/>
              <a:gd name="connsiteY894" fmla="*/ 1038546 h 1160647"/>
              <a:gd name="connsiteX895" fmla="*/ 794069 w 5927951"/>
              <a:gd name="connsiteY895" fmla="*/ 1031572 h 1160647"/>
              <a:gd name="connsiteX896" fmla="*/ 794069 w 5927951"/>
              <a:gd name="connsiteY896" fmla="*/ 1022273 h 1160647"/>
              <a:gd name="connsiteX897" fmla="*/ 787382 w 5927951"/>
              <a:gd name="connsiteY897" fmla="*/ 1019948 h 1160647"/>
              <a:gd name="connsiteX898" fmla="*/ 787382 w 5927951"/>
              <a:gd name="connsiteY898" fmla="*/ 1012974 h 1160647"/>
              <a:gd name="connsiteX899" fmla="*/ 794069 w 5927951"/>
              <a:gd name="connsiteY899" fmla="*/ 1008325 h 1160647"/>
              <a:gd name="connsiteX900" fmla="*/ 794069 w 5927951"/>
              <a:gd name="connsiteY900" fmla="*/ 957183 h 1160647"/>
              <a:gd name="connsiteX901" fmla="*/ 787382 w 5927951"/>
              <a:gd name="connsiteY901" fmla="*/ 954858 h 1160647"/>
              <a:gd name="connsiteX902" fmla="*/ 787382 w 5927951"/>
              <a:gd name="connsiteY902" fmla="*/ 947884 h 1160647"/>
              <a:gd name="connsiteX903" fmla="*/ 794069 w 5927951"/>
              <a:gd name="connsiteY903" fmla="*/ 943235 h 1160647"/>
              <a:gd name="connsiteX904" fmla="*/ 798527 w 5927951"/>
              <a:gd name="connsiteY904" fmla="*/ 938586 h 1160647"/>
              <a:gd name="connsiteX905" fmla="*/ 798527 w 5927951"/>
              <a:gd name="connsiteY905" fmla="*/ 929287 h 1160647"/>
              <a:gd name="connsiteX906" fmla="*/ 794069 w 5927951"/>
              <a:gd name="connsiteY906" fmla="*/ 929287 h 1160647"/>
              <a:gd name="connsiteX907" fmla="*/ 794069 w 5927951"/>
              <a:gd name="connsiteY907" fmla="*/ 922313 h 1160647"/>
              <a:gd name="connsiteX908" fmla="*/ 800756 w 5927951"/>
              <a:gd name="connsiteY908" fmla="*/ 917664 h 1160647"/>
              <a:gd name="connsiteX909" fmla="*/ 836420 w 5927951"/>
              <a:gd name="connsiteY909" fmla="*/ 852574 h 1160647"/>
              <a:gd name="connsiteX910" fmla="*/ 831962 w 5927951"/>
              <a:gd name="connsiteY910" fmla="*/ 850249 h 1160647"/>
              <a:gd name="connsiteX911" fmla="*/ 831962 w 5927951"/>
              <a:gd name="connsiteY911" fmla="*/ 843275 h 1160647"/>
              <a:gd name="connsiteX912" fmla="*/ 838649 w 5927951"/>
              <a:gd name="connsiteY912" fmla="*/ 840950 h 1160647"/>
              <a:gd name="connsiteX913" fmla="*/ 838649 w 5927951"/>
              <a:gd name="connsiteY913" fmla="*/ 831652 h 1160647"/>
              <a:gd name="connsiteX914" fmla="*/ 843107 w 5927951"/>
              <a:gd name="connsiteY914" fmla="*/ 831652 h 1160647"/>
              <a:gd name="connsiteX915" fmla="*/ 843107 w 5927951"/>
              <a:gd name="connsiteY915" fmla="*/ 810730 h 1160647"/>
              <a:gd name="connsiteX916" fmla="*/ 838649 w 5927951"/>
              <a:gd name="connsiteY916" fmla="*/ 810730 h 1160647"/>
              <a:gd name="connsiteX917" fmla="*/ 838649 w 5927951"/>
              <a:gd name="connsiteY917" fmla="*/ 806081 h 1160647"/>
              <a:gd name="connsiteX918" fmla="*/ 843107 w 5927951"/>
              <a:gd name="connsiteY918" fmla="*/ 803756 h 1160647"/>
              <a:gd name="connsiteX919" fmla="*/ 854252 w 5927951"/>
              <a:gd name="connsiteY919" fmla="*/ 787483 h 1160647"/>
              <a:gd name="connsiteX920" fmla="*/ 856481 w 5927951"/>
              <a:gd name="connsiteY920" fmla="*/ 778185 h 1160647"/>
              <a:gd name="connsiteX921" fmla="*/ 856481 w 5927951"/>
              <a:gd name="connsiteY921" fmla="*/ 752614 h 1160647"/>
              <a:gd name="connsiteX922" fmla="*/ 856760 w 5927951"/>
              <a:gd name="connsiteY922" fmla="*/ 751742 h 1160647"/>
              <a:gd name="connsiteX923" fmla="*/ 858710 w 5927951"/>
              <a:gd name="connsiteY923" fmla="*/ 745640 h 1160647"/>
              <a:gd name="connsiteX924" fmla="*/ 858989 w 5927951"/>
              <a:gd name="connsiteY924" fmla="*/ 746512 h 1160647"/>
              <a:gd name="connsiteX925" fmla="*/ 860939 w 5927951"/>
              <a:gd name="connsiteY925" fmla="*/ 752614 h 1160647"/>
              <a:gd name="connsiteX926" fmla="*/ 863168 w 5927951"/>
              <a:gd name="connsiteY926" fmla="*/ 778185 h 1160647"/>
              <a:gd name="connsiteX927" fmla="*/ 863168 w 5927951"/>
              <a:gd name="connsiteY927" fmla="*/ 785159 h 1160647"/>
              <a:gd name="connsiteX928" fmla="*/ 874314 w 5927951"/>
              <a:gd name="connsiteY928" fmla="*/ 803756 h 1160647"/>
              <a:gd name="connsiteX929" fmla="*/ 878772 w 5927951"/>
              <a:gd name="connsiteY929" fmla="*/ 806081 h 1160647"/>
              <a:gd name="connsiteX930" fmla="*/ 878772 w 5927951"/>
              <a:gd name="connsiteY930" fmla="*/ 810730 h 1160647"/>
              <a:gd name="connsiteX931" fmla="*/ 876543 w 5927951"/>
              <a:gd name="connsiteY931" fmla="*/ 831652 h 1160647"/>
              <a:gd name="connsiteX932" fmla="*/ 881001 w 5927951"/>
              <a:gd name="connsiteY932" fmla="*/ 840950 h 1160647"/>
              <a:gd name="connsiteX933" fmla="*/ 885459 w 5927951"/>
              <a:gd name="connsiteY933" fmla="*/ 843275 h 1160647"/>
              <a:gd name="connsiteX934" fmla="*/ 885459 w 5927951"/>
              <a:gd name="connsiteY934" fmla="*/ 850249 h 1160647"/>
              <a:gd name="connsiteX935" fmla="*/ 881001 w 5927951"/>
              <a:gd name="connsiteY935" fmla="*/ 852574 h 1160647"/>
              <a:gd name="connsiteX936" fmla="*/ 907192 w 5927951"/>
              <a:gd name="connsiteY936" fmla="*/ 879889 h 1160647"/>
              <a:gd name="connsiteX937" fmla="*/ 916082 w 5927951"/>
              <a:gd name="connsiteY937" fmla="*/ 915339 h 1160647"/>
              <a:gd name="connsiteX938" fmla="*/ 947871 w 5927951"/>
              <a:gd name="connsiteY938" fmla="*/ 915339 h 1160647"/>
              <a:gd name="connsiteX939" fmla="*/ 947871 w 5927951"/>
              <a:gd name="connsiteY939" fmla="*/ 886329 h 1160647"/>
              <a:gd name="connsiteX940" fmla="*/ 942487 w 5927951"/>
              <a:gd name="connsiteY940" fmla="*/ 886329 h 1160647"/>
              <a:gd name="connsiteX941" fmla="*/ 942487 w 5927951"/>
              <a:gd name="connsiteY941" fmla="*/ 724196 h 1160647"/>
              <a:gd name="connsiteX942" fmla="*/ 962754 w 5927951"/>
              <a:gd name="connsiteY942" fmla="*/ 724196 h 1160647"/>
              <a:gd name="connsiteX943" fmla="*/ 963261 w 5927951"/>
              <a:gd name="connsiteY943" fmla="*/ 723115 h 1160647"/>
              <a:gd name="connsiteX944" fmla="*/ 966807 w 5927951"/>
              <a:gd name="connsiteY944" fmla="*/ 715549 h 1160647"/>
              <a:gd name="connsiteX945" fmla="*/ 968581 w 5927951"/>
              <a:gd name="connsiteY945" fmla="*/ 715819 h 1160647"/>
              <a:gd name="connsiteX946" fmla="*/ 980994 w 5927951"/>
              <a:gd name="connsiteY946" fmla="*/ 717710 h 1160647"/>
              <a:gd name="connsiteX947" fmla="*/ 981501 w 5927951"/>
              <a:gd name="connsiteY947" fmla="*/ 719062 h 1160647"/>
              <a:gd name="connsiteX948" fmla="*/ 985047 w 5927951"/>
              <a:gd name="connsiteY948" fmla="*/ 728519 h 1160647"/>
              <a:gd name="connsiteX949" fmla="*/ 1011394 w 5927951"/>
              <a:gd name="connsiteY949" fmla="*/ 730681 h 1160647"/>
              <a:gd name="connsiteX950" fmla="*/ 1011394 w 5927951"/>
              <a:gd name="connsiteY950" fmla="*/ 607460 h 1160647"/>
              <a:gd name="connsiteX951" fmla="*/ 1013421 w 5927951"/>
              <a:gd name="connsiteY951" fmla="*/ 607460 h 1160647"/>
              <a:gd name="connsiteX952" fmla="*/ 1027608 w 5927951"/>
              <a:gd name="connsiteY952" fmla="*/ 607460 h 1160647"/>
              <a:gd name="connsiteX953" fmla="*/ 1027608 w 5927951"/>
              <a:gd name="connsiteY953" fmla="*/ 471268 h 1160647"/>
              <a:gd name="connsiteX954" fmla="*/ 1029381 w 5927951"/>
              <a:gd name="connsiteY954" fmla="*/ 471268 h 1160647"/>
              <a:gd name="connsiteX955" fmla="*/ 1041795 w 5927951"/>
              <a:gd name="connsiteY955" fmla="*/ 471268 h 1160647"/>
              <a:gd name="connsiteX956" fmla="*/ 1041795 w 5927951"/>
              <a:gd name="connsiteY956" fmla="*/ 356694 h 1160647"/>
              <a:gd name="connsiteX957" fmla="*/ 1045848 w 5927951"/>
              <a:gd name="connsiteY957" fmla="*/ 328590 h 1160647"/>
              <a:gd name="connsiteX958" fmla="*/ 1047875 w 5927951"/>
              <a:gd name="connsiteY958" fmla="*/ 328590 h 1160647"/>
              <a:gd name="connsiteX959" fmla="*/ 1062062 w 5927951"/>
              <a:gd name="connsiteY959" fmla="*/ 328590 h 1160647"/>
              <a:gd name="connsiteX960" fmla="*/ 1098542 w 5927951"/>
              <a:gd name="connsiteY960" fmla="*/ 246443 h 1160647"/>
              <a:gd name="connsiteX961" fmla="*/ 1102596 w 5927951"/>
              <a:gd name="connsiteY961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1088349 w 5927951"/>
              <a:gd name="connsiteY856" fmla="*/ 1126882 h 1160647"/>
              <a:gd name="connsiteX857" fmla="*/ 887391 w 5927951"/>
              <a:gd name="connsiteY857" fmla="*/ 1126882 h 1160647"/>
              <a:gd name="connsiteX858" fmla="*/ 792136 w 5927951"/>
              <a:gd name="connsiteY858" fmla="*/ 1126882 h 1160647"/>
              <a:gd name="connsiteX859" fmla="*/ 0 w 5927951"/>
              <a:gd name="connsiteY859" fmla="*/ 1126882 h 1160647"/>
              <a:gd name="connsiteX860" fmla="*/ 45065 w 5927951"/>
              <a:gd name="connsiteY860" fmla="*/ 1048827 h 1160647"/>
              <a:gd name="connsiteX861" fmla="*/ 85243 w 5927951"/>
              <a:gd name="connsiteY861" fmla="*/ 1045519 h 1160647"/>
              <a:gd name="connsiteX862" fmla="*/ 85243 w 5927951"/>
              <a:gd name="connsiteY862" fmla="*/ 1012974 h 1160647"/>
              <a:gd name="connsiteX863" fmla="*/ 129823 w 5927951"/>
              <a:gd name="connsiteY863" fmla="*/ 1012974 h 1160647"/>
              <a:gd name="connsiteX864" fmla="*/ 129823 w 5927951"/>
              <a:gd name="connsiteY864" fmla="*/ 994377 h 1160647"/>
              <a:gd name="connsiteX865" fmla="*/ 223442 w 5927951"/>
              <a:gd name="connsiteY865" fmla="*/ 994377 h 1160647"/>
              <a:gd name="connsiteX866" fmla="*/ 223442 w 5927951"/>
              <a:gd name="connsiteY866" fmla="*/ 1006000 h 1160647"/>
              <a:gd name="connsiteX867" fmla="*/ 283625 w 5927951"/>
              <a:gd name="connsiteY867" fmla="*/ 1006000 h 1160647"/>
              <a:gd name="connsiteX868" fmla="*/ 283625 w 5927951"/>
              <a:gd name="connsiteY868" fmla="*/ 1012974 h 1160647"/>
              <a:gd name="connsiteX869" fmla="*/ 301457 w 5927951"/>
              <a:gd name="connsiteY869" fmla="*/ 1012974 h 1160647"/>
              <a:gd name="connsiteX870" fmla="*/ 301457 w 5927951"/>
              <a:gd name="connsiteY870" fmla="*/ 1019948 h 1160647"/>
              <a:gd name="connsiteX871" fmla="*/ 317060 w 5927951"/>
              <a:gd name="connsiteY871" fmla="*/ 1019948 h 1160647"/>
              <a:gd name="connsiteX872" fmla="*/ 317060 w 5927951"/>
              <a:gd name="connsiteY872" fmla="*/ 915339 h 1160647"/>
              <a:gd name="connsiteX873" fmla="*/ 363870 w 5927951"/>
              <a:gd name="connsiteY873" fmla="*/ 901391 h 1160647"/>
              <a:gd name="connsiteX874" fmla="*/ 450801 w 5927951"/>
              <a:gd name="connsiteY874" fmla="*/ 901391 h 1160647"/>
              <a:gd name="connsiteX875" fmla="*/ 450801 w 5927951"/>
              <a:gd name="connsiteY875" fmla="*/ 734017 h 1160647"/>
              <a:gd name="connsiteX876" fmla="*/ 475320 w 5927951"/>
              <a:gd name="connsiteY876" fmla="*/ 722393 h 1160647"/>
              <a:gd name="connsiteX877" fmla="*/ 582313 w 5927951"/>
              <a:gd name="connsiteY877" fmla="*/ 703796 h 1160647"/>
              <a:gd name="connsiteX878" fmla="*/ 620206 w 5927951"/>
              <a:gd name="connsiteY878" fmla="*/ 715419 h 1160647"/>
              <a:gd name="connsiteX879" fmla="*/ 626893 w 5927951"/>
              <a:gd name="connsiteY879" fmla="*/ 722393 h 1160647"/>
              <a:gd name="connsiteX880" fmla="*/ 626893 w 5927951"/>
              <a:gd name="connsiteY880" fmla="*/ 1033896 h 1160647"/>
              <a:gd name="connsiteX881" fmla="*/ 642496 w 5927951"/>
              <a:gd name="connsiteY881" fmla="*/ 1033896 h 1160647"/>
              <a:gd name="connsiteX882" fmla="*/ 642496 w 5927951"/>
              <a:gd name="connsiteY882" fmla="*/ 908365 h 1160647"/>
              <a:gd name="connsiteX883" fmla="*/ 655870 w 5927951"/>
              <a:gd name="connsiteY883" fmla="*/ 908365 h 1160647"/>
              <a:gd name="connsiteX884" fmla="*/ 655870 w 5927951"/>
              <a:gd name="connsiteY884" fmla="*/ 896742 h 1160647"/>
              <a:gd name="connsiteX885" fmla="*/ 669244 w 5927951"/>
              <a:gd name="connsiteY885" fmla="*/ 889768 h 1160647"/>
              <a:gd name="connsiteX886" fmla="*/ 680389 w 5927951"/>
              <a:gd name="connsiteY886" fmla="*/ 889768 h 1160647"/>
              <a:gd name="connsiteX887" fmla="*/ 680389 w 5927951"/>
              <a:gd name="connsiteY887" fmla="*/ 878145 h 1160647"/>
              <a:gd name="connsiteX888" fmla="*/ 689305 w 5927951"/>
              <a:gd name="connsiteY888" fmla="*/ 871171 h 1160647"/>
              <a:gd name="connsiteX889" fmla="*/ 711596 w 5927951"/>
              <a:gd name="connsiteY889" fmla="*/ 871171 h 1160647"/>
              <a:gd name="connsiteX890" fmla="*/ 711596 w 5927951"/>
              <a:gd name="connsiteY890" fmla="*/ 908365 h 1160647"/>
              <a:gd name="connsiteX891" fmla="*/ 758405 w 5927951"/>
              <a:gd name="connsiteY891" fmla="*/ 908365 h 1160647"/>
              <a:gd name="connsiteX892" fmla="*/ 758405 w 5927951"/>
              <a:gd name="connsiteY892" fmla="*/ 1038546 h 1160647"/>
              <a:gd name="connsiteX893" fmla="*/ 776237 w 5927951"/>
              <a:gd name="connsiteY893" fmla="*/ 1038546 h 1160647"/>
              <a:gd name="connsiteX894" fmla="*/ 794069 w 5927951"/>
              <a:gd name="connsiteY894" fmla="*/ 1031572 h 1160647"/>
              <a:gd name="connsiteX895" fmla="*/ 794069 w 5927951"/>
              <a:gd name="connsiteY895" fmla="*/ 1022273 h 1160647"/>
              <a:gd name="connsiteX896" fmla="*/ 787382 w 5927951"/>
              <a:gd name="connsiteY896" fmla="*/ 1019948 h 1160647"/>
              <a:gd name="connsiteX897" fmla="*/ 787382 w 5927951"/>
              <a:gd name="connsiteY897" fmla="*/ 1012974 h 1160647"/>
              <a:gd name="connsiteX898" fmla="*/ 794069 w 5927951"/>
              <a:gd name="connsiteY898" fmla="*/ 1008325 h 1160647"/>
              <a:gd name="connsiteX899" fmla="*/ 794069 w 5927951"/>
              <a:gd name="connsiteY899" fmla="*/ 957183 h 1160647"/>
              <a:gd name="connsiteX900" fmla="*/ 787382 w 5927951"/>
              <a:gd name="connsiteY900" fmla="*/ 954858 h 1160647"/>
              <a:gd name="connsiteX901" fmla="*/ 787382 w 5927951"/>
              <a:gd name="connsiteY901" fmla="*/ 947884 h 1160647"/>
              <a:gd name="connsiteX902" fmla="*/ 794069 w 5927951"/>
              <a:gd name="connsiteY902" fmla="*/ 943235 h 1160647"/>
              <a:gd name="connsiteX903" fmla="*/ 798527 w 5927951"/>
              <a:gd name="connsiteY903" fmla="*/ 938586 h 1160647"/>
              <a:gd name="connsiteX904" fmla="*/ 798527 w 5927951"/>
              <a:gd name="connsiteY904" fmla="*/ 929287 h 1160647"/>
              <a:gd name="connsiteX905" fmla="*/ 794069 w 5927951"/>
              <a:gd name="connsiteY905" fmla="*/ 929287 h 1160647"/>
              <a:gd name="connsiteX906" fmla="*/ 794069 w 5927951"/>
              <a:gd name="connsiteY906" fmla="*/ 922313 h 1160647"/>
              <a:gd name="connsiteX907" fmla="*/ 800756 w 5927951"/>
              <a:gd name="connsiteY907" fmla="*/ 917664 h 1160647"/>
              <a:gd name="connsiteX908" fmla="*/ 836420 w 5927951"/>
              <a:gd name="connsiteY908" fmla="*/ 852574 h 1160647"/>
              <a:gd name="connsiteX909" fmla="*/ 831962 w 5927951"/>
              <a:gd name="connsiteY909" fmla="*/ 850249 h 1160647"/>
              <a:gd name="connsiteX910" fmla="*/ 831962 w 5927951"/>
              <a:gd name="connsiteY910" fmla="*/ 843275 h 1160647"/>
              <a:gd name="connsiteX911" fmla="*/ 838649 w 5927951"/>
              <a:gd name="connsiteY911" fmla="*/ 840950 h 1160647"/>
              <a:gd name="connsiteX912" fmla="*/ 838649 w 5927951"/>
              <a:gd name="connsiteY912" fmla="*/ 831652 h 1160647"/>
              <a:gd name="connsiteX913" fmla="*/ 843107 w 5927951"/>
              <a:gd name="connsiteY913" fmla="*/ 831652 h 1160647"/>
              <a:gd name="connsiteX914" fmla="*/ 843107 w 5927951"/>
              <a:gd name="connsiteY914" fmla="*/ 810730 h 1160647"/>
              <a:gd name="connsiteX915" fmla="*/ 838649 w 5927951"/>
              <a:gd name="connsiteY915" fmla="*/ 810730 h 1160647"/>
              <a:gd name="connsiteX916" fmla="*/ 838649 w 5927951"/>
              <a:gd name="connsiteY916" fmla="*/ 806081 h 1160647"/>
              <a:gd name="connsiteX917" fmla="*/ 843107 w 5927951"/>
              <a:gd name="connsiteY917" fmla="*/ 803756 h 1160647"/>
              <a:gd name="connsiteX918" fmla="*/ 854252 w 5927951"/>
              <a:gd name="connsiteY918" fmla="*/ 787483 h 1160647"/>
              <a:gd name="connsiteX919" fmla="*/ 856481 w 5927951"/>
              <a:gd name="connsiteY919" fmla="*/ 778185 h 1160647"/>
              <a:gd name="connsiteX920" fmla="*/ 856481 w 5927951"/>
              <a:gd name="connsiteY920" fmla="*/ 752614 h 1160647"/>
              <a:gd name="connsiteX921" fmla="*/ 856760 w 5927951"/>
              <a:gd name="connsiteY921" fmla="*/ 751742 h 1160647"/>
              <a:gd name="connsiteX922" fmla="*/ 858710 w 5927951"/>
              <a:gd name="connsiteY922" fmla="*/ 745640 h 1160647"/>
              <a:gd name="connsiteX923" fmla="*/ 858989 w 5927951"/>
              <a:gd name="connsiteY923" fmla="*/ 746512 h 1160647"/>
              <a:gd name="connsiteX924" fmla="*/ 860939 w 5927951"/>
              <a:gd name="connsiteY924" fmla="*/ 752614 h 1160647"/>
              <a:gd name="connsiteX925" fmla="*/ 863168 w 5927951"/>
              <a:gd name="connsiteY925" fmla="*/ 778185 h 1160647"/>
              <a:gd name="connsiteX926" fmla="*/ 863168 w 5927951"/>
              <a:gd name="connsiteY926" fmla="*/ 785159 h 1160647"/>
              <a:gd name="connsiteX927" fmla="*/ 874314 w 5927951"/>
              <a:gd name="connsiteY927" fmla="*/ 803756 h 1160647"/>
              <a:gd name="connsiteX928" fmla="*/ 878772 w 5927951"/>
              <a:gd name="connsiteY928" fmla="*/ 806081 h 1160647"/>
              <a:gd name="connsiteX929" fmla="*/ 878772 w 5927951"/>
              <a:gd name="connsiteY929" fmla="*/ 810730 h 1160647"/>
              <a:gd name="connsiteX930" fmla="*/ 876543 w 5927951"/>
              <a:gd name="connsiteY930" fmla="*/ 831652 h 1160647"/>
              <a:gd name="connsiteX931" fmla="*/ 881001 w 5927951"/>
              <a:gd name="connsiteY931" fmla="*/ 840950 h 1160647"/>
              <a:gd name="connsiteX932" fmla="*/ 885459 w 5927951"/>
              <a:gd name="connsiteY932" fmla="*/ 843275 h 1160647"/>
              <a:gd name="connsiteX933" fmla="*/ 885459 w 5927951"/>
              <a:gd name="connsiteY933" fmla="*/ 850249 h 1160647"/>
              <a:gd name="connsiteX934" fmla="*/ 881001 w 5927951"/>
              <a:gd name="connsiteY934" fmla="*/ 852574 h 1160647"/>
              <a:gd name="connsiteX935" fmla="*/ 907192 w 5927951"/>
              <a:gd name="connsiteY935" fmla="*/ 879889 h 1160647"/>
              <a:gd name="connsiteX936" fmla="*/ 916082 w 5927951"/>
              <a:gd name="connsiteY936" fmla="*/ 915339 h 1160647"/>
              <a:gd name="connsiteX937" fmla="*/ 947871 w 5927951"/>
              <a:gd name="connsiteY937" fmla="*/ 915339 h 1160647"/>
              <a:gd name="connsiteX938" fmla="*/ 947871 w 5927951"/>
              <a:gd name="connsiteY938" fmla="*/ 886329 h 1160647"/>
              <a:gd name="connsiteX939" fmla="*/ 942487 w 5927951"/>
              <a:gd name="connsiteY939" fmla="*/ 886329 h 1160647"/>
              <a:gd name="connsiteX940" fmla="*/ 942487 w 5927951"/>
              <a:gd name="connsiteY940" fmla="*/ 724196 h 1160647"/>
              <a:gd name="connsiteX941" fmla="*/ 962754 w 5927951"/>
              <a:gd name="connsiteY941" fmla="*/ 724196 h 1160647"/>
              <a:gd name="connsiteX942" fmla="*/ 963261 w 5927951"/>
              <a:gd name="connsiteY942" fmla="*/ 723115 h 1160647"/>
              <a:gd name="connsiteX943" fmla="*/ 966807 w 5927951"/>
              <a:gd name="connsiteY943" fmla="*/ 715549 h 1160647"/>
              <a:gd name="connsiteX944" fmla="*/ 968581 w 5927951"/>
              <a:gd name="connsiteY944" fmla="*/ 715819 h 1160647"/>
              <a:gd name="connsiteX945" fmla="*/ 980994 w 5927951"/>
              <a:gd name="connsiteY945" fmla="*/ 717710 h 1160647"/>
              <a:gd name="connsiteX946" fmla="*/ 981501 w 5927951"/>
              <a:gd name="connsiteY946" fmla="*/ 719062 h 1160647"/>
              <a:gd name="connsiteX947" fmla="*/ 985047 w 5927951"/>
              <a:gd name="connsiteY947" fmla="*/ 728519 h 1160647"/>
              <a:gd name="connsiteX948" fmla="*/ 1011394 w 5927951"/>
              <a:gd name="connsiteY948" fmla="*/ 730681 h 1160647"/>
              <a:gd name="connsiteX949" fmla="*/ 1011394 w 5927951"/>
              <a:gd name="connsiteY949" fmla="*/ 607460 h 1160647"/>
              <a:gd name="connsiteX950" fmla="*/ 1013421 w 5927951"/>
              <a:gd name="connsiteY950" fmla="*/ 607460 h 1160647"/>
              <a:gd name="connsiteX951" fmla="*/ 1027608 w 5927951"/>
              <a:gd name="connsiteY951" fmla="*/ 607460 h 1160647"/>
              <a:gd name="connsiteX952" fmla="*/ 1027608 w 5927951"/>
              <a:gd name="connsiteY952" fmla="*/ 471268 h 1160647"/>
              <a:gd name="connsiteX953" fmla="*/ 1029381 w 5927951"/>
              <a:gd name="connsiteY953" fmla="*/ 471268 h 1160647"/>
              <a:gd name="connsiteX954" fmla="*/ 1041795 w 5927951"/>
              <a:gd name="connsiteY954" fmla="*/ 471268 h 1160647"/>
              <a:gd name="connsiteX955" fmla="*/ 1041795 w 5927951"/>
              <a:gd name="connsiteY955" fmla="*/ 356694 h 1160647"/>
              <a:gd name="connsiteX956" fmla="*/ 1045848 w 5927951"/>
              <a:gd name="connsiteY956" fmla="*/ 328590 h 1160647"/>
              <a:gd name="connsiteX957" fmla="*/ 1047875 w 5927951"/>
              <a:gd name="connsiteY957" fmla="*/ 328590 h 1160647"/>
              <a:gd name="connsiteX958" fmla="*/ 1062062 w 5927951"/>
              <a:gd name="connsiteY958" fmla="*/ 328590 h 1160647"/>
              <a:gd name="connsiteX959" fmla="*/ 1098542 w 5927951"/>
              <a:gd name="connsiteY959" fmla="*/ 246443 h 1160647"/>
              <a:gd name="connsiteX960" fmla="*/ 1102596 w 5927951"/>
              <a:gd name="connsiteY960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887391 w 5927951"/>
              <a:gd name="connsiteY856" fmla="*/ 1126882 h 1160647"/>
              <a:gd name="connsiteX857" fmla="*/ 792136 w 5927951"/>
              <a:gd name="connsiteY857" fmla="*/ 1126882 h 1160647"/>
              <a:gd name="connsiteX858" fmla="*/ 0 w 5927951"/>
              <a:gd name="connsiteY858" fmla="*/ 1126882 h 1160647"/>
              <a:gd name="connsiteX859" fmla="*/ 45065 w 5927951"/>
              <a:gd name="connsiteY859" fmla="*/ 1048827 h 1160647"/>
              <a:gd name="connsiteX860" fmla="*/ 85243 w 5927951"/>
              <a:gd name="connsiteY860" fmla="*/ 1045519 h 1160647"/>
              <a:gd name="connsiteX861" fmla="*/ 85243 w 5927951"/>
              <a:gd name="connsiteY861" fmla="*/ 1012974 h 1160647"/>
              <a:gd name="connsiteX862" fmla="*/ 129823 w 5927951"/>
              <a:gd name="connsiteY862" fmla="*/ 1012974 h 1160647"/>
              <a:gd name="connsiteX863" fmla="*/ 129823 w 5927951"/>
              <a:gd name="connsiteY863" fmla="*/ 994377 h 1160647"/>
              <a:gd name="connsiteX864" fmla="*/ 223442 w 5927951"/>
              <a:gd name="connsiteY864" fmla="*/ 994377 h 1160647"/>
              <a:gd name="connsiteX865" fmla="*/ 223442 w 5927951"/>
              <a:gd name="connsiteY865" fmla="*/ 1006000 h 1160647"/>
              <a:gd name="connsiteX866" fmla="*/ 283625 w 5927951"/>
              <a:gd name="connsiteY866" fmla="*/ 1006000 h 1160647"/>
              <a:gd name="connsiteX867" fmla="*/ 283625 w 5927951"/>
              <a:gd name="connsiteY867" fmla="*/ 1012974 h 1160647"/>
              <a:gd name="connsiteX868" fmla="*/ 301457 w 5927951"/>
              <a:gd name="connsiteY868" fmla="*/ 1012974 h 1160647"/>
              <a:gd name="connsiteX869" fmla="*/ 301457 w 5927951"/>
              <a:gd name="connsiteY869" fmla="*/ 1019948 h 1160647"/>
              <a:gd name="connsiteX870" fmla="*/ 317060 w 5927951"/>
              <a:gd name="connsiteY870" fmla="*/ 1019948 h 1160647"/>
              <a:gd name="connsiteX871" fmla="*/ 317060 w 5927951"/>
              <a:gd name="connsiteY871" fmla="*/ 915339 h 1160647"/>
              <a:gd name="connsiteX872" fmla="*/ 363870 w 5927951"/>
              <a:gd name="connsiteY872" fmla="*/ 901391 h 1160647"/>
              <a:gd name="connsiteX873" fmla="*/ 450801 w 5927951"/>
              <a:gd name="connsiteY873" fmla="*/ 901391 h 1160647"/>
              <a:gd name="connsiteX874" fmla="*/ 450801 w 5927951"/>
              <a:gd name="connsiteY874" fmla="*/ 734017 h 1160647"/>
              <a:gd name="connsiteX875" fmla="*/ 475320 w 5927951"/>
              <a:gd name="connsiteY875" fmla="*/ 722393 h 1160647"/>
              <a:gd name="connsiteX876" fmla="*/ 582313 w 5927951"/>
              <a:gd name="connsiteY876" fmla="*/ 703796 h 1160647"/>
              <a:gd name="connsiteX877" fmla="*/ 620206 w 5927951"/>
              <a:gd name="connsiteY877" fmla="*/ 715419 h 1160647"/>
              <a:gd name="connsiteX878" fmla="*/ 626893 w 5927951"/>
              <a:gd name="connsiteY878" fmla="*/ 722393 h 1160647"/>
              <a:gd name="connsiteX879" fmla="*/ 626893 w 5927951"/>
              <a:gd name="connsiteY879" fmla="*/ 1033896 h 1160647"/>
              <a:gd name="connsiteX880" fmla="*/ 642496 w 5927951"/>
              <a:gd name="connsiteY880" fmla="*/ 1033896 h 1160647"/>
              <a:gd name="connsiteX881" fmla="*/ 642496 w 5927951"/>
              <a:gd name="connsiteY881" fmla="*/ 908365 h 1160647"/>
              <a:gd name="connsiteX882" fmla="*/ 655870 w 5927951"/>
              <a:gd name="connsiteY882" fmla="*/ 908365 h 1160647"/>
              <a:gd name="connsiteX883" fmla="*/ 655870 w 5927951"/>
              <a:gd name="connsiteY883" fmla="*/ 896742 h 1160647"/>
              <a:gd name="connsiteX884" fmla="*/ 669244 w 5927951"/>
              <a:gd name="connsiteY884" fmla="*/ 889768 h 1160647"/>
              <a:gd name="connsiteX885" fmla="*/ 680389 w 5927951"/>
              <a:gd name="connsiteY885" fmla="*/ 889768 h 1160647"/>
              <a:gd name="connsiteX886" fmla="*/ 680389 w 5927951"/>
              <a:gd name="connsiteY886" fmla="*/ 878145 h 1160647"/>
              <a:gd name="connsiteX887" fmla="*/ 689305 w 5927951"/>
              <a:gd name="connsiteY887" fmla="*/ 871171 h 1160647"/>
              <a:gd name="connsiteX888" fmla="*/ 711596 w 5927951"/>
              <a:gd name="connsiteY888" fmla="*/ 871171 h 1160647"/>
              <a:gd name="connsiteX889" fmla="*/ 711596 w 5927951"/>
              <a:gd name="connsiteY889" fmla="*/ 908365 h 1160647"/>
              <a:gd name="connsiteX890" fmla="*/ 758405 w 5927951"/>
              <a:gd name="connsiteY890" fmla="*/ 908365 h 1160647"/>
              <a:gd name="connsiteX891" fmla="*/ 758405 w 5927951"/>
              <a:gd name="connsiteY891" fmla="*/ 1038546 h 1160647"/>
              <a:gd name="connsiteX892" fmla="*/ 776237 w 5927951"/>
              <a:gd name="connsiteY892" fmla="*/ 1038546 h 1160647"/>
              <a:gd name="connsiteX893" fmla="*/ 794069 w 5927951"/>
              <a:gd name="connsiteY893" fmla="*/ 1031572 h 1160647"/>
              <a:gd name="connsiteX894" fmla="*/ 794069 w 5927951"/>
              <a:gd name="connsiteY894" fmla="*/ 1022273 h 1160647"/>
              <a:gd name="connsiteX895" fmla="*/ 787382 w 5927951"/>
              <a:gd name="connsiteY895" fmla="*/ 1019948 h 1160647"/>
              <a:gd name="connsiteX896" fmla="*/ 787382 w 5927951"/>
              <a:gd name="connsiteY896" fmla="*/ 1012974 h 1160647"/>
              <a:gd name="connsiteX897" fmla="*/ 794069 w 5927951"/>
              <a:gd name="connsiteY897" fmla="*/ 1008325 h 1160647"/>
              <a:gd name="connsiteX898" fmla="*/ 794069 w 5927951"/>
              <a:gd name="connsiteY898" fmla="*/ 957183 h 1160647"/>
              <a:gd name="connsiteX899" fmla="*/ 787382 w 5927951"/>
              <a:gd name="connsiteY899" fmla="*/ 954858 h 1160647"/>
              <a:gd name="connsiteX900" fmla="*/ 787382 w 5927951"/>
              <a:gd name="connsiteY900" fmla="*/ 947884 h 1160647"/>
              <a:gd name="connsiteX901" fmla="*/ 794069 w 5927951"/>
              <a:gd name="connsiteY901" fmla="*/ 943235 h 1160647"/>
              <a:gd name="connsiteX902" fmla="*/ 798527 w 5927951"/>
              <a:gd name="connsiteY902" fmla="*/ 938586 h 1160647"/>
              <a:gd name="connsiteX903" fmla="*/ 798527 w 5927951"/>
              <a:gd name="connsiteY903" fmla="*/ 929287 h 1160647"/>
              <a:gd name="connsiteX904" fmla="*/ 794069 w 5927951"/>
              <a:gd name="connsiteY904" fmla="*/ 929287 h 1160647"/>
              <a:gd name="connsiteX905" fmla="*/ 794069 w 5927951"/>
              <a:gd name="connsiteY905" fmla="*/ 922313 h 1160647"/>
              <a:gd name="connsiteX906" fmla="*/ 800756 w 5927951"/>
              <a:gd name="connsiteY906" fmla="*/ 917664 h 1160647"/>
              <a:gd name="connsiteX907" fmla="*/ 836420 w 5927951"/>
              <a:gd name="connsiteY907" fmla="*/ 852574 h 1160647"/>
              <a:gd name="connsiteX908" fmla="*/ 831962 w 5927951"/>
              <a:gd name="connsiteY908" fmla="*/ 850249 h 1160647"/>
              <a:gd name="connsiteX909" fmla="*/ 831962 w 5927951"/>
              <a:gd name="connsiteY909" fmla="*/ 843275 h 1160647"/>
              <a:gd name="connsiteX910" fmla="*/ 838649 w 5927951"/>
              <a:gd name="connsiteY910" fmla="*/ 840950 h 1160647"/>
              <a:gd name="connsiteX911" fmla="*/ 838649 w 5927951"/>
              <a:gd name="connsiteY911" fmla="*/ 831652 h 1160647"/>
              <a:gd name="connsiteX912" fmla="*/ 843107 w 5927951"/>
              <a:gd name="connsiteY912" fmla="*/ 831652 h 1160647"/>
              <a:gd name="connsiteX913" fmla="*/ 843107 w 5927951"/>
              <a:gd name="connsiteY913" fmla="*/ 810730 h 1160647"/>
              <a:gd name="connsiteX914" fmla="*/ 838649 w 5927951"/>
              <a:gd name="connsiteY914" fmla="*/ 810730 h 1160647"/>
              <a:gd name="connsiteX915" fmla="*/ 838649 w 5927951"/>
              <a:gd name="connsiteY915" fmla="*/ 806081 h 1160647"/>
              <a:gd name="connsiteX916" fmla="*/ 843107 w 5927951"/>
              <a:gd name="connsiteY916" fmla="*/ 803756 h 1160647"/>
              <a:gd name="connsiteX917" fmla="*/ 854252 w 5927951"/>
              <a:gd name="connsiteY917" fmla="*/ 787483 h 1160647"/>
              <a:gd name="connsiteX918" fmla="*/ 856481 w 5927951"/>
              <a:gd name="connsiteY918" fmla="*/ 778185 h 1160647"/>
              <a:gd name="connsiteX919" fmla="*/ 856481 w 5927951"/>
              <a:gd name="connsiteY919" fmla="*/ 752614 h 1160647"/>
              <a:gd name="connsiteX920" fmla="*/ 856760 w 5927951"/>
              <a:gd name="connsiteY920" fmla="*/ 751742 h 1160647"/>
              <a:gd name="connsiteX921" fmla="*/ 858710 w 5927951"/>
              <a:gd name="connsiteY921" fmla="*/ 745640 h 1160647"/>
              <a:gd name="connsiteX922" fmla="*/ 858989 w 5927951"/>
              <a:gd name="connsiteY922" fmla="*/ 746512 h 1160647"/>
              <a:gd name="connsiteX923" fmla="*/ 860939 w 5927951"/>
              <a:gd name="connsiteY923" fmla="*/ 752614 h 1160647"/>
              <a:gd name="connsiteX924" fmla="*/ 863168 w 5927951"/>
              <a:gd name="connsiteY924" fmla="*/ 778185 h 1160647"/>
              <a:gd name="connsiteX925" fmla="*/ 863168 w 5927951"/>
              <a:gd name="connsiteY925" fmla="*/ 785159 h 1160647"/>
              <a:gd name="connsiteX926" fmla="*/ 874314 w 5927951"/>
              <a:gd name="connsiteY926" fmla="*/ 803756 h 1160647"/>
              <a:gd name="connsiteX927" fmla="*/ 878772 w 5927951"/>
              <a:gd name="connsiteY927" fmla="*/ 806081 h 1160647"/>
              <a:gd name="connsiteX928" fmla="*/ 878772 w 5927951"/>
              <a:gd name="connsiteY928" fmla="*/ 810730 h 1160647"/>
              <a:gd name="connsiteX929" fmla="*/ 876543 w 5927951"/>
              <a:gd name="connsiteY929" fmla="*/ 831652 h 1160647"/>
              <a:gd name="connsiteX930" fmla="*/ 881001 w 5927951"/>
              <a:gd name="connsiteY930" fmla="*/ 840950 h 1160647"/>
              <a:gd name="connsiteX931" fmla="*/ 885459 w 5927951"/>
              <a:gd name="connsiteY931" fmla="*/ 843275 h 1160647"/>
              <a:gd name="connsiteX932" fmla="*/ 885459 w 5927951"/>
              <a:gd name="connsiteY932" fmla="*/ 850249 h 1160647"/>
              <a:gd name="connsiteX933" fmla="*/ 881001 w 5927951"/>
              <a:gd name="connsiteY933" fmla="*/ 852574 h 1160647"/>
              <a:gd name="connsiteX934" fmla="*/ 907192 w 5927951"/>
              <a:gd name="connsiteY934" fmla="*/ 879889 h 1160647"/>
              <a:gd name="connsiteX935" fmla="*/ 916082 w 5927951"/>
              <a:gd name="connsiteY935" fmla="*/ 915339 h 1160647"/>
              <a:gd name="connsiteX936" fmla="*/ 947871 w 5927951"/>
              <a:gd name="connsiteY936" fmla="*/ 915339 h 1160647"/>
              <a:gd name="connsiteX937" fmla="*/ 947871 w 5927951"/>
              <a:gd name="connsiteY937" fmla="*/ 886329 h 1160647"/>
              <a:gd name="connsiteX938" fmla="*/ 942487 w 5927951"/>
              <a:gd name="connsiteY938" fmla="*/ 886329 h 1160647"/>
              <a:gd name="connsiteX939" fmla="*/ 942487 w 5927951"/>
              <a:gd name="connsiteY939" fmla="*/ 724196 h 1160647"/>
              <a:gd name="connsiteX940" fmla="*/ 962754 w 5927951"/>
              <a:gd name="connsiteY940" fmla="*/ 724196 h 1160647"/>
              <a:gd name="connsiteX941" fmla="*/ 963261 w 5927951"/>
              <a:gd name="connsiteY941" fmla="*/ 723115 h 1160647"/>
              <a:gd name="connsiteX942" fmla="*/ 966807 w 5927951"/>
              <a:gd name="connsiteY942" fmla="*/ 715549 h 1160647"/>
              <a:gd name="connsiteX943" fmla="*/ 968581 w 5927951"/>
              <a:gd name="connsiteY943" fmla="*/ 715819 h 1160647"/>
              <a:gd name="connsiteX944" fmla="*/ 980994 w 5927951"/>
              <a:gd name="connsiteY944" fmla="*/ 717710 h 1160647"/>
              <a:gd name="connsiteX945" fmla="*/ 981501 w 5927951"/>
              <a:gd name="connsiteY945" fmla="*/ 719062 h 1160647"/>
              <a:gd name="connsiteX946" fmla="*/ 985047 w 5927951"/>
              <a:gd name="connsiteY946" fmla="*/ 728519 h 1160647"/>
              <a:gd name="connsiteX947" fmla="*/ 1011394 w 5927951"/>
              <a:gd name="connsiteY947" fmla="*/ 730681 h 1160647"/>
              <a:gd name="connsiteX948" fmla="*/ 1011394 w 5927951"/>
              <a:gd name="connsiteY948" fmla="*/ 607460 h 1160647"/>
              <a:gd name="connsiteX949" fmla="*/ 1013421 w 5927951"/>
              <a:gd name="connsiteY949" fmla="*/ 607460 h 1160647"/>
              <a:gd name="connsiteX950" fmla="*/ 1027608 w 5927951"/>
              <a:gd name="connsiteY950" fmla="*/ 607460 h 1160647"/>
              <a:gd name="connsiteX951" fmla="*/ 1027608 w 5927951"/>
              <a:gd name="connsiteY951" fmla="*/ 471268 h 1160647"/>
              <a:gd name="connsiteX952" fmla="*/ 1029381 w 5927951"/>
              <a:gd name="connsiteY952" fmla="*/ 471268 h 1160647"/>
              <a:gd name="connsiteX953" fmla="*/ 1041795 w 5927951"/>
              <a:gd name="connsiteY953" fmla="*/ 471268 h 1160647"/>
              <a:gd name="connsiteX954" fmla="*/ 1041795 w 5927951"/>
              <a:gd name="connsiteY954" fmla="*/ 356694 h 1160647"/>
              <a:gd name="connsiteX955" fmla="*/ 1045848 w 5927951"/>
              <a:gd name="connsiteY955" fmla="*/ 328590 h 1160647"/>
              <a:gd name="connsiteX956" fmla="*/ 1047875 w 5927951"/>
              <a:gd name="connsiteY956" fmla="*/ 328590 h 1160647"/>
              <a:gd name="connsiteX957" fmla="*/ 1062062 w 5927951"/>
              <a:gd name="connsiteY957" fmla="*/ 328590 h 1160647"/>
              <a:gd name="connsiteX958" fmla="*/ 1098542 w 5927951"/>
              <a:gd name="connsiteY958" fmla="*/ 246443 h 1160647"/>
              <a:gd name="connsiteX959" fmla="*/ 1102596 w 5927951"/>
              <a:gd name="connsiteY959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887391 w 5927951"/>
              <a:gd name="connsiteY855" fmla="*/ 1126882 h 1160647"/>
              <a:gd name="connsiteX856" fmla="*/ 792136 w 5927951"/>
              <a:gd name="connsiteY856" fmla="*/ 1126882 h 1160647"/>
              <a:gd name="connsiteX857" fmla="*/ 0 w 5927951"/>
              <a:gd name="connsiteY857" fmla="*/ 1126882 h 1160647"/>
              <a:gd name="connsiteX858" fmla="*/ 45065 w 5927951"/>
              <a:gd name="connsiteY858" fmla="*/ 1048827 h 1160647"/>
              <a:gd name="connsiteX859" fmla="*/ 85243 w 5927951"/>
              <a:gd name="connsiteY859" fmla="*/ 1045519 h 1160647"/>
              <a:gd name="connsiteX860" fmla="*/ 85243 w 5927951"/>
              <a:gd name="connsiteY860" fmla="*/ 1012974 h 1160647"/>
              <a:gd name="connsiteX861" fmla="*/ 129823 w 5927951"/>
              <a:gd name="connsiteY861" fmla="*/ 1012974 h 1160647"/>
              <a:gd name="connsiteX862" fmla="*/ 129823 w 5927951"/>
              <a:gd name="connsiteY862" fmla="*/ 994377 h 1160647"/>
              <a:gd name="connsiteX863" fmla="*/ 223442 w 5927951"/>
              <a:gd name="connsiteY863" fmla="*/ 994377 h 1160647"/>
              <a:gd name="connsiteX864" fmla="*/ 223442 w 5927951"/>
              <a:gd name="connsiteY864" fmla="*/ 1006000 h 1160647"/>
              <a:gd name="connsiteX865" fmla="*/ 283625 w 5927951"/>
              <a:gd name="connsiteY865" fmla="*/ 1006000 h 1160647"/>
              <a:gd name="connsiteX866" fmla="*/ 283625 w 5927951"/>
              <a:gd name="connsiteY866" fmla="*/ 1012974 h 1160647"/>
              <a:gd name="connsiteX867" fmla="*/ 301457 w 5927951"/>
              <a:gd name="connsiteY867" fmla="*/ 1012974 h 1160647"/>
              <a:gd name="connsiteX868" fmla="*/ 301457 w 5927951"/>
              <a:gd name="connsiteY868" fmla="*/ 1019948 h 1160647"/>
              <a:gd name="connsiteX869" fmla="*/ 317060 w 5927951"/>
              <a:gd name="connsiteY869" fmla="*/ 1019948 h 1160647"/>
              <a:gd name="connsiteX870" fmla="*/ 317060 w 5927951"/>
              <a:gd name="connsiteY870" fmla="*/ 915339 h 1160647"/>
              <a:gd name="connsiteX871" fmla="*/ 363870 w 5927951"/>
              <a:gd name="connsiteY871" fmla="*/ 901391 h 1160647"/>
              <a:gd name="connsiteX872" fmla="*/ 450801 w 5927951"/>
              <a:gd name="connsiteY872" fmla="*/ 901391 h 1160647"/>
              <a:gd name="connsiteX873" fmla="*/ 450801 w 5927951"/>
              <a:gd name="connsiteY873" fmla="*/ 734017 h 1160647"/>
              <a:gd name="connsiteX874" fmla="*/ 475320 w 5927951"/>
              <a:gd name="connsiteY874" fmla="*/ 722393 h 1160647"/>
              <a:gd name="connsiteX875" fmla="*/ 582313 w 5927951"/>
              <a:gd name="connsiteY875" fmla="*/ 703796 h 1160647"/>
              <a:gd name="connsiteX876" fmla="*/ 620206 w 5927951"/>
              <a:gd name="connsiteY876" fmla="*/ 715419 h 1160647"/>
              <a:gd name="connsiteX877" fmla="*/ 626893 w 5927951"/>
              <a:gd name="connsiteY877" fmla="*/ 722393 h 1160647"/>
              <a:gd name="connsiteX878" fmla="*/ 626893 w 5927951"/>
              <a:gd name="connsiteY878" fmla="*/ 1033896 h 1160647"/>
              <a:gd name="connsiteX879" fmla="*/ 642496 w 5927951"/>
              <a:gd name="connsiteY879" fmla="*/ 1033896 h 1160647"/>
              <a:gd name="connsiteX880" fmla="*/ 642496 w 5927951"/>
              <a:gd name="connsiteY880" fmla="*/ 908365 h 1160647"/>
              <a:gd name="connsiteX881" fmla="*/ 655870 w 5927951"/>
              <a:gd name="connsiteY881" fmla="*/ 908365 h 1160647"/>
              <a:gd name="connsiteX882" fmla="*/ 655870 w 5927951"/>
              <a:gd name="connsiteY882" fmla="*/ 896742 h 1160647"/>
              <a:gd name="connsiteX883" fmla="*/ 669244 w 5927951"/>
              <a:gd name="connsiteY883" fmla="*/ 889768 h 1160647"/>
              <a:gd name="connsiteX884" fmla="*/ 680389 w 5927951"/>
              <a:gd name="connsiteY884" fmla="*/ 889768 h 1160647"/>
              <a:gd name="connsiteX885" fmla="*/ 680389 w 5927951"/>
              <a:gd name="connsiteY885" fmla="*/ 878145 h 1160647"/>
              <a:gd name="connsiteX886" fmla="*/ 689305 w 5927951"/>
              <a:gd name="connsiteY886" fmla="*/ 871171 h 1160647"/>
              <a:gd name="connsiteX887" fmla="*/ 711596 w 5927951"/>
              <a:gd name="connsiteY887" fmla="*/ 871171 h 1160647"/>
              <a:gd name="connsiteX888" fmla="*/ 711596 w 5927951"/>
              <a:gd name="connsiteY888" fmla="*/ 908365 h 1160647"/>
              <a:gd name="connsiteX889" fmla="*/ 758405 w 5927951"/>
              <a:gd name="connsiteY889" fmla="*/ 908365 h 1160647"/>
              <a:gd name="connsiteX890" fmla="*/ 758405 w 5927951"/>
              <a:gd name="connsiteY890" fmla="*/ 1038546 h 1160647"/>
              <a:gd name="connsiteX891" fmla="*/ 776237 w 5927951"/>
              <a:gd name="connsiteY891" fmla="*/ 1038546 h 1160647"/>
              <a:gd name="connsiteX892" fmla="*/ 794069 w 5927951"/>
              <a:gd name="connsiteY892" fmla="*/ 1031572 h 1160647"/>
              <a:gd name="connsiteX893" fmla="*/ 794069 w 5927951"/>
              <a:gd name="connsiteY893" fmla="*/ 1022273 h 1160647"/>
              <a:gd name="connsiteX894" fmla="*/ 787382 w 5927951"/>
              <a:gd name="connsiteY894" fmla="*/ 1019948 h 1160647"/>
              <a:gd name="connsiteX895" fmla="*/ 787382 w 5927951"/>
              <a:gd name="connsiteY895" fmla="*/ 1012974 h 1160647"/>
              <a:gd name="connsiteX896" fmla="*/ 794069 w 5927951"/>
              <a:gd name="connsiteY896" fmla="*/ 1008325 h 1160647"/>
              <a:gd name="connsiteX897" fmla="*/ 794069 w 5927951"/>
              <a:gd name="connsiteY897" fmla="*/ 957183 h 1160647"/>
              <a:gd name="connsiteX898" fmla="*/ 787382 w 5927951"/>
              <a:gd name="connsiteY898" fmla="*/ 954858 h 1160647"/>
              <a:gd name="connsiteX899" fmla="*/ 787382 w 5927951"/>
              <a:gd name="connsiteY899" fmla="*/ 947884 h 1160647"/>
              <a:gd name="connsiteX900" fmla="*/ 794069 w 5927951"/>
              <a:gd name="connsiteY900" fmla="*/ 943235 h 1160647"/>
              <a:gd name="connsiteX901" fmla="*/ 798527 w 5927951"/>
              <a:gd name="connsiteY901" fmla="*/ 938586 h 1160647"/>
              <a:gd name="connsiteX902" fmla="*/ 798527 w 5927951"/>
              <a:gd name="connsiteY902" fmla="*/ 929287 h 1160647"/>
              <a:gd name="connsiteX903" fmla="*/ 794069 w 5927951"/>
              <a:gd name="connsiteY903" fmla="*/ 929287 h 1160647"/>
              <a:gd name="connsiteX904" fmla="*/ 794069 w 5927951"/>
              <a:gd name="connsiteY904" fmla="*/ 922313 h 1160647"/>
              <a:gd name="connsiteX905" fmla="*/ 800756 w 5927951"/>
              <a:gd name="connsiteY905" fmla="*/ 917664 h 1160647"/>
              <a:gd name="connsiteX906" fmla="*/ 836420 w 5927951"/>
              <a:gd name="connsiteY906" fmla="*/ 852574 h 1160647"/>
              <a:gd name="connsiteX907" fmla="*/ 831962 w 5927951"/>
              <a:gd name="connsiteY907" fmla="*/ 850249 h 1160647"/>
              <a:gd name="connsiteX908" fmla="*/ 831962 w 5927951"/>
              <a:gd name="connsiteY908" fmla="*/ 843275 h 1160647"/>
              <a:gd name="connsiteX909" fmla="*/ 838649 w 5927951"/>
              <a:gd name="connsiteY909" fmla="*/ 840950 h 1160647"/>
              <a:gd name="connsiteX910" fmla="*/ 838649 w 5927951"/>
              <a:gd name="connsiteY910" fmla="*/ 831652 h 1160647"/>
              <a:gd name="connsiteX911" fmla="*/ 843107 w 5927951"/>
              <a:gd name="connsiteY911" fmla="*/ 831652 h 1160647"/>
              <a:gd name="connsiteX912" fmla="*/ 843107 w 5927951"/>
              <a:gd name="connsiteY912" fmla="*/ 810730 h 1160647"/>
              <a:gd name="connsiteX913" fmla="*/ 838649 w 5927951"/>
              <a:gd name="connsiteY913" fmla="*/ 810730 h 1160647"/>
              <a:gd name="connsiteX914" fmla="*/ 838649 w 5927951"/>
              <a:gd name="connsiteY914" fmla="*/ 806081 h 1160647"/>
              <a:gd name="connsiteX915" fmla="*/ 843107 w 5927951"/>
              <a:gd name="connsiteY915" fmla="*/ 803756 h 1160647"/>
              <a:gd name="connsiteX916" fmla="*/ 854252 w 5927951"/>
              <a:gd name="connsiteY916" fmla="*/ 787483 h 1160647"/>
              <a:gd name="connsiteX917" fmla="*/ 856481 w 5927951"/>
              <a:gd name="connsiteY917" fmla="*/ 778185 h 1160647"/>
              <a:gd name="connsiteX918" fmla="*/ 856481 w 5927951"/>
              <a:gd name="connsiteY918" fmla="*/ 752614 h 1160647"/>
              <a:gd name="connsiteX919" fmla="*/ 856760 w 5927951"/>
              <a:gd name="connsiteY919" fmla="*/ 751742 h 1160647"/>
              <a:gd name="connsiteX920" fmla="*/ 858710 w 5927951"/>
              <a:gd name="connsiteY920" fmla="*/ 745640 h 1160647"/>
              <a:gd name="connsiteX921" fmla="*/ 858989 w 5927951"/>
              <a:gd name="connsiteY921" fmla="*/ 746512 h 1160647"/>
              <a:gd name="connsiteX922" fmla="*/ 860939 w 5927951"/>
              <a:gd name="connsiteY922" fmla="*/ 752614 h 1160647"/>
              <a:gd name="connsiteX923" fmla="*/ 863168 w 5927951"/>
              <a:gd name="connsiteY923" fmla="*/ 778185 h 1160647"/>
              <a:gd name="connsiteX924" fmla="*/ 863168 w 5927951"/>
              <a:gd name="connsiteY924" fmla="*/ 785159 h 1160647"/>
              <a:gd name="connsiteX925" fmla="*/ 874314 w 5927951"/>
              <a:gd name="connsiteY925" fmla="*/ 803756 h 1160647"/>
              <a:gd name="connsiteX926" fmla="*/ 878772 w 5927951"/>
              <a:gd name="connsiteY926" fmla="*/ 806081 h 1160647"/>
              <a:gd name="connsiteX927" fmla="*/ 878772 w 5927951"/>
              <a:gd name="connsiteY927" fmla="*/ 810730 h 1160647"/>
              <a:gd name="connsiteX928" fmla="*/ 876543 w 5927951"/>
              <a:gd name="connsiteY928" fmla="*/ 831652 h 1160647"/>
              <a:gd name="connsiteX929" fmla="*/ 881001 w 5927951"/>
              <a:gd name="connsiteY929" fmla="*/ 840950 h 1160647"/>
              <a:gd name="connsiteX930" fmla="*/ 885459 w 5927951"/>
              <a:gd name="connsiteY930" fmla="*/ 843275 h 1160647"/>
              <a:gd name="connsiteX931" fmla="*/ 885459 w 5927951"/>
              <a:gd name="connsiteY931" fmla="*/ 850249 h 1160647"/>
              <a:gd name="connsiteX932" fmla="*/ 881001 w 5927951"/>
              <a:gd name="connsiteY932" fmla="*/ 852574 h 1160647"/>
              <a:gd name="connsiteX933" fmla="*/ 907192 w 5927951"/>
              <a:gd name="connsiteY933" fmla="*/ 879889 h 1160647"/>
              <a:gd name="connsiteX934" fmla="*/ 916082 w 5927951"/>
              <a:gd name="connsiteY934" fmla="*/ 915339 h 1160647"/>
              <a:gd name="connsiteX935" fmla="*/ 947871 w 5927951"/>
              <a:gd name="connsiteY935" fmla="*/ 915339 h 1160647"/>
              <a:gd name="connsiteX936" fmla="*/ 947871 w 5927951"/>
              <a:gd name="connsiteY936" fmla="*/ 886329 h 1160647"/>
              <a:gd name="connsiteX937" fmla="*/ 942487 w 5927951"/>
              <a:gd name="connsiteY937" fmla="*/ 886329 h 1160647"/>
              <a:gd name="connsiteX938" fmla="*/ 942487 w 5927951"/>
              <a:gd name="connsiteY938" fmla="*/ 724196 h 1160647"/>
              <a:gd name="connsiteX939" fmla="*/ 962754 w 5927951"/>
              <a:gd name="connsiteY939" fmla="*/ 724196 h 1160647"/>
              <a:gd name="connsiteX940" fmla="*/ 963261 w 5927951"/>
              <a:gd name="connsiteY940" fmla="*/ 723115 h 1160647"/>
              <a:gd name="connsiteX941" fmla="*/ 966807 w 5927951"/>
              <a:gd name="connsiteY941" fmla="*/ 715549 h 1160647"/>
              <a:gd name="connsiteX942" fmla="*/ 968581 w 5927951"/>
              <a:gd name="connsiteY942" fmla="*/ 715819 h 1160647"/>
              <a:gd name="connsiteX943" fmla="*/ 980994 w 5927951"/>
              <a:gd name="connsiteY943" fmla="*/ 717710 h 1160647"/>
              <a:gd name="connsiteX944" fmla="*/ 981501 w 5927951"/>
              <a:gd name="connsiteY944" fmla="*/ 719062 h 1160647"/>
              <a:gd name="connsiteX945" fmla="*/ 985047 w 5927951"/>
              <a:gd name="connsiteY945" fmla="*/ 728519 h 1160647"/>
              <a:gd name="connsiteX946" fmla="*/ 1011394 w 5927951"/>
              <a:gd name="connsiteY946" fmla="*/ 730681 h 1160647"/>
              <a:gd name="connsiteX947" fmla="*/ 1011394 w 5927951"/>
              <a:gd name="connsiteY947" fmla="*/ 607460 h 1160647"/>
              <a:gd name="connsiteX948" fmla="*/ 1013421 w 5927951"/>
              <a:gd name="connsiteY948" fmla="*/ 607460 h 1160647"/>
              <a:gd name="connsiteX949" fmla="*/ 1027608 w 5927951"/>
              <a:gd name="connsiteY949" fmla="*/ 607460 h 1160647"/>
              <a:gd name="connsiteX950" fmla="*/ 1027608 w 5927951"/>
              <a:gd name="connsiteY950" fmla="*/ 471268 h 1160647"/>
              <a:gd name="connsiteX951" fmla="*/ 1029381 w 5927951"/>
              <a:gd name="connsiteY951" fmla="*/ 471268 h 1160647"/>
              <a:gd name="connsiteX952" fmla="*/ 1041795 w 5927951"/>
              <a:gd name="connsiteY952" fmla="*/ 471268 h 1160647"/>
              <a:gd name="connsiteX953" fmla="*/ 1041795 w 5927951"/>
              <a:gd name="connsiteY953" fmla="*/ 356694 h 1160647"/>
              <a:gd name="connsiteX954" fmla="*/ 1045848 w 5927951"/>
              <a:gd name="connsiteY954" fmla="*/ 328590 h 1160647"/>
              <a:gd name="connsiteX955" fmla="*/ 1047875 w 5927951"/>
              <a:gd name="connsiteY955" fmla="*/ 328590 h 1160647"/>
              <a:gd name="connsiteX956" fmla="*/ 1062062 w 5927951"/>
              <a:gd name="connsiteY956" fmla="*/ 328590 h 1160647"/>
              <a:gd name="connsiteX957" fmla="*/ 1098542 w 5927951"/>
              <a:gd name="connsiteY957" fmla="*/ 246443 h 1160647"/>
              <a:gd name="connsiteX958" fmla="*/ 1102596 w 5927951"/>
              <a:gd name="connsiteY958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887391 w 5927951"/>
              <a:gd name="connsiteY854" fmla="*/ 1126882 h 1160647"/>
              <a:gd name="connsiteX855" fmla="*/ 792136 w 5927951"/>
              <a:gd name="connsiteY855" fmla="*/ 1126882 h 1160647"/>
              <a:gd name="connsiteX856" fmla="*/ 0 w 5927951"/>
              <a:gd name="connsiteY856" fmla="*/ 1126882 h 1160647"/>
              <a:gd name="connsiteX857" fmla="*/ 45065 w 5927951"/>
              <a:gd name="connsiteY857" fmla="*/ 1048827 h 1160647"/>
              <a:gd name="connsiteX858" fmla="*/ 85243 w 5927951"/>
              <a:gd name="connsiteY858" fmla="*/ 1045519 h 1160647"/>
              <a:gd name="connsiteX859" fmla="*/ 85243 w 5927951"/>
              <a:gd name="connsiteY859" fmla="*/ 1012974 h 1160647"/>
              <a:gd name="connsiteX860" fmla="*/ 129823 w 5927951"/>
              <a:gd name="connsiteY860" fmla="*/ 1012974 h 1160647"/>
              <a:gd name="connsiteX861" fmla="*/ 129823 w 5927951"/>
              <a:gd name="connsiteY861" fmla="*/ 994377 h 1160647"/>
              <a:gd name="connsiteX862" fmla="*/ 223442 w 5927951"/>
              <a:gd name="connsiteY862" fmla="*/ 994377 h 1160647"/>
              <a:gd name="connsiteX863" fmla="*/ 223442 w 5927951"/>
              <a:gd name="connsiteY863" fmla="*/ 1006000 h 1160647"/>
              <a:gd name="connsiteX864" fmla="*/ 283625 w 5927951"/>
              <a:gd name="connsiteY864" fmla="*/ 1006000 h 1160647"/>
              <a:gd name="connsiteX865" fmla="*/ 283625 w 5927951"/>
              <a:gd name="connsiteY865" fmla="*/ 1012974 h 1160647"/>
              <a:gd name="connsiteX866" fmla="*/ 301457 w 5927951"/>
              <a:gd name="connsiteY866" fmla="*/ 1012974 h 1160647"/>
              <a:gd name="connsiteX867" fmla="*/ 301457 w 5927951"/>
              <a:gd name="connsiteY867" fmla="*/ 1019948 h 1160647"/>
              <a:gd name="connsiteX868" fmla="*/ 317060 w 5927951"/>
              <a:gd name="connsiteY868" fmla="*/ 1019948 h 1160647"/>
              <a:gd name="connsiteX869" fmla="*/ 317060 w 5927951"/>
              <a:gd name="connsiteY869" fmla="*/ 915339 h 1160647"/>
              <a:gd name="connsiteX870" fmla="*/ 363870 w 5927951"/>
              <a:gd name="connsiteY870" fmla="*/ 901391 h 1160647"/>
              <a:gd name="connsiteX871" fmla="*/ 450801 w 5927951"/>
              <a:gd name="connsiteY871" fmla="*/ 901391 h 1160647"/>
              <a:gd name="connsiteX872" fmla="*/ 450801 w 5927951"/>
              <a:gd name="connsiteY872" fmla="*/ 734017 h 1160647"/>
              <a:gd name="connsiteX873" fmla="*/ 475320 w 5927951"/>
              <a:gd name="connsiteY873" fmla="*/ 722393 h 1160647"/>
              <a:gd name="connsiteX874" fmla="*/ 582313 w 5927951"/>
              <a:gd name="connsiteY874" fmla="*/ 703796 h 1160647"/>
              <a:gd name="connsiteX875" fmla="*/ 620206 w 5927951"/>
              <a:gd name="connsiteY875" fmla="*/ 715419 h 1160647"/>
              <a:gd name="connsiteX876" fmla="*/ 626893 w 5927951"/>
              <a:gd name="connsiteY876" fmla="*/ 722393 h 1160647"/>
              <a:gd name="connsiteX877" fmla="*/ 626893 w 5927951"/>
              <a:gd name="connsiteY877" fmla="*/ 1033896 h 1160647"/>
              <a:gd name="connsiteX878" fmla="*/ 642496 w 5927951"/>
              <a:gd name="connsiteY878" fmla="*/ 1033896 h 1160647"/>
              <a:gd name="connsiteX879" fmla="*/ 642496 w 5927951"/>
              <a:gd name="connsiteY879" fmla="*/ 908365 h 1160647"/>
              <a:gd name="connsiteX880" fmla="*/ 655870 w 5927951"/>
              <a:gd name="connsiteY880" fmla="*/ 908365 h 1160647"/>
              <a:gd name="connsiteX881" fmla="*/ 655870 w 5927951"/>
              <a:gd name="connsiteY881" fmla="*/ 896742 h 1160647"/>
              <a:gd name="connsiteX882" fmla="*/ 669244 w 5927951"/>
              <a:gd name="connsiteY882" fmla="*/ 889768 h 1160647"/>
              <a:gd name="connsiteX883" fmla="*/ 680389 w 5927951"/>
              <a:gd name="connsiteY883" fmla="*/ 889768 h 1160647"/>
              <a:gd name="connsiteX884" fmla="*/ 680389 w 5927951"/>
              <a:gd name="connsiteY884" fmla="*/ 878145 h 1160647"/>
              <a:gd name="connsiteX885" fmla="*/ 689305 w 5927951"/>
              <a:gd name="connsiteY885" fmla="*/ 871171 h 1160647"/>
              <a:gd name="connsiteX886" fmla="*/ 711596 w 5927951"/>
              <a:gd name="connsiteY886" fmla="*/ 871171 h 1160647"/>
              <a:gd name="connsiteX887" fmla="*/ 711596 w 5927951"/>
              <a:gd name="connsiteY887" fmla="*/ 908365 h 1160647"/>
              <a:gd name="connsiteX888" fmla="*/ 758405 w 5927951"/>
              <a:gd name="connsiteY888" fmla="*/ 908365 h 1160647"/>
              <a:gd name="connsiteX889" fmla="*/ 758405 w 5927951"/>
              <a:gd name="connsiteY889" fmla="*/ 1038546 h 1160647"/>
              <a:gd name="connsiteX890" fmla="*/ 776237 w 5927951"/>
              <a:gd name="connsiteY890" fmla="*/ 1038546 h 1160647"/>
              <a:gd name="connsiteX891" fmla="*/ 794069 w 5927951"/>
              <a:gd name="connsiteY891" fmla="*/ 1031572 h 1160647"/>
              <a:gd name="connsiteX892" fmla="*/ 794069 w 5927951"/>
              <a:gd name="connsiteY892" fmla="*/ 1022273 h 1160647"/>
              <a:gd name="connsiteX893" fmla="*/ 787382 w 5927951"/>
              <a:gd name="connsiteY893" fmla="*/ 1019948 h 1160647"/>
              <a:gd name="connsiteX894" fmla="*/ 787382 w 5927951"/>
              <a:gd name="connsiteY894" fmla="*/ 1012974 h 1160647"/>
              <a:gd name="connsiteX895" fmla="*/ 794069 w 5927951"/>
              <a:gd name="connsiteY895" fmla="*/ 1008325 h 1160647"/>
              <a:gd name="connsiteX896" fmla="*/ 794069 w 5927951"/>
              <a:gd name="connsiteY896" fmla="*/ 957183 h 1160647"/>
              <a:gd name="connsiteX897" fmla="*/ 787382 w 5927951"/>
              <a:gd name="connsiteY897" fmla="*/ 954858 h 1160647"/>
              <a:gd name="connsiteX898" fmla="*/ 787382 w 5927951"/>
              <a:gd name="connsiteY898" fmla="*/ 947884 h 1160647"/>
              <a:gd name="connsiteX899" fmla="*/ 794069 w 5927951"/>
              <a:gd name="connsiteY899" fmla="*/ 943235 h 1160647"/>
              <a:gd name="connsiteX900" fmla="*/ 798527 w 5927951"/>
              <a:gd name="connsiteY900" fmla="*/ 938586 h 1160647"/>
              <a:gd name="connsiteX901" fmla="*/ 798527 w 5927951"/>
              <a:gd name="connsiteY901" fmla="*/ 929287 h 1160647"/>
              <a:gd name="connsiteX902" fmla="*/ 794069 w 5927951"/>
              <a:gd name="connsiteY902" fmla="*/ 929287 h 1160647"/>
              <a:gd name="connsiteX903" fmla="*/ 794069 w 5927951"/>
              <a:gd name="connsiteY903" fmla="*/ 922313 h 1160647"/>
              <a:gd name="connsiteX904" fmla="*/ 800756 w 5927951"/>
              <a:gd name="connsiteY904" fmla="*/ 917664 h 1160647"/>
              <a:gd name="connsiteX905" fmla="*/ 836420 w 5927951"/>
              <a:gd name="connsiteY905" fmla="*/ 852574 h 1160647"/>
              <a:gd name="connsiteX906" fmla="*/ 831962 w 5927951"/>
              <a:gd name="connsiteY906" fmla="*/ 850249 h 1160647"/>
              <a:gd name="connsiteX907" fmla="*/ 831962 w 5927951"/>
              <a:gd name="connsiteY907" fmla="*/ 843275 h 1160647"/>
              <a:gd name="connsiteX908" fmla="*/ 838649 w 5927951"/>
              <a:gd name="connsiteY908" fmla="*/ 840950 h 1160647"/>
              <a:gd name="connsiteX909" fmla="*/ 838649 w 5927951"/>
              <a:gd name="connsiteY909" fmla="*/ 831652 h 1160647"/>
              <a:gd name="connsiteX910" fmla="*/ 843107 w 5927951"/>
              <a:gd name="connsiteY910" fmla="*/ 831652 h 1160647"/>
              <a:gd name="connsiteX911" fmla="*/ 843107 w 5927951"/>
              <a:gd name="connsiteY911" fmla="*/ 810730 h 1160647"/>
              <a:gd name="connsiteX912" fmla="*/ 838649 w 5927951"/>
              <a:gd name="connsiteY912" fmla="*/ 810730 h 1160647"/>
              <a:gd name="connsiteX913" fmla="*/ 838649 w 5927951"/>
              <a:gd name="connsiteY913" fmla="*/ 806081 h 1160647"/>
              <a:gd name="connsiteX914" fmla="*/ 843107 w 5927951"/>
              <a:gd name="connsiteY914" fmla="*/ 803756 h 1160647"/>
              <a:gd name="connsiteX915" fmla="*/ 854252 w 5927951"/>
              <a:gd name="connsiteY915" fmla="*/ 787483 h 1160647"/>
              <a:gd name="connsiteX916" fmla="*/ 856481 w 5927951"/>
              <a:gd name="connsiteY916" fmla="*/ 778185 h 1160647"/>
              <a:gd name="connsiteX917" fmla="*/ 856481 w 5927951"/>
              <a:gd name="connsiteY917" fmla="*/ 752614 h 1160647"/>
              <a:gd name="connsiteX918" fmla="*/ 856760 w 5927951"/>
              <a:gd name="connsiteY918" fmla="*/ 751742 h 1160647"/>
              <a:gd name="connsiteX919" fmla="*/ 858710 w 5927951"/>
              <a:gd name="connsiteY919" fmla="*/ 745640 h 1160647"/>
              <a:gd name="connsiteX920" fmla="*/ 858989 w 5927951"/>
              <a:gd name="connsiteY920" fmla="*/ 746512 h 1160647"/>
              <a:gd name="connsiteX921" fmla="*/ 860939 w 5927951"/>
              <a:gd name="connsiteY921" fmla="*/ 752614 h 1160647"/>
              <a:gd name="connsiteX922" fmla="*/ 863168 w 5927951"/>
              <a:gd name="connsiteY922" fmla="*/ 778185 h 1160647"/>
              <a:gd name="connsiteX923" fmla="*/ 863168 w 5927951"/>
              <a:gd name="connsiteY923" fmla="*/ 785159 h 1160647"/>
              <a:gd name="connsiteX924" fmla="*/ 874314 w 5927951"/>
              <a:gd name="connsiteY924" fmla="*/ 803756 h 1160647"/>
              <a:gd name="connsiteX925" fmla="*/ 878772 w 5927951"/>
              <a:gd name="connsiteY925" fmla="*/ 806081 h 1160647"/>
              <a:gd name="connsiteX926" fmla="*/ 878772 w 5927951"/>
              <a:gd name="connsiteY926" fmla="*/ 810730 h 1160647"/>
              <a:gd name="connsiteX927" fmla="*/ 876543 w 5927951"/>
              <a:gd name="connsiteY927" fmla="*/ 831652 h 1160647"/>
              <a:gd name="connsiteX928" fmla="*/ 881001 w 5927951"/>
              <a:gd name="connsiteY928" fmla="*/ 840950 h 1160647"/>
              <a:gd name="connsiteX929" fmla="*/ 885459 w 5927951"/>
              <a:gd name="connsiteY929" fmla="*/ 843275 h 1160647"/>
              <a:gd name="connsiteX930" fmla="*/ 885459 w 5927951"/>
              <a:gd name="connsiteY930" fmla="*/ 850249 h 1160647"/>
              <a:gd name="connsiteX931" fmla="*/ 881001 w 5927951"/>
              <a:gd name="connsiteY931" fmla="*/ 852574 h 1160647"/>
              <a:gd name="connsiteX932" fmla="*/ 907192 w 5927951"/>
              <a:gd name="connsiteY932" fmla="*/ 879889 h 1160647"/>
              <a:gd name="connsiteX933" fmla="*/ 916082 w 5927951"/>
              <a:gd name="connsiteY933" fmla="*/ 915339 h 1160647"/>
              <a:gd name="connsiteX934" fmla="*/ 947871 w 5927951"/>
              <a:gd name="connsiteY934" fmla="*/ 915339 h 1160647"/>
              <a:gd name="connsiteX935" fmla="*/ 947871 w 5927951"/>
              <a:gd name="connsiteY935" fmla="*/ 886329 h 1160647"/>
              <a:gd name="connsiteX936" fmla="*/ 942487 w 5927951"/>
              <a:gd name="connsiteY936" fmla="*/ 886329 h 1160647"/>
              <a:gd name="connsiteX937" fmla="*/ 942487 w 5927951"/>
              <a:gd name="connsiteY937" fmla="*/ 724196 h 1160647"/>
              <a:gd name="connsiteX938" fmla="*/ 962754 w 5927951"/>
              <a:gd name="connsiteY938" fmla="*/ 724196 h 1160647"/>
              <a:gd name="connsiteX939" fmla="*/ 963261 w 5927951"/>
              <a:gd name="connsiteY939" fmla="*/ 723115 h 1160647"/>
              <a:gd name="connsiteX940" fmla="*/ 966807 w 5927951"/>
              <a:gd name="connsiteY940" fmla="*/ 715549 h 1160647"/>
              <a:gd name="connsiteX941" fmla="*/ 968581 w 5927951"/>
              <a:gd name="connsiteY941" fmla="*/ 715819 h 1160647"/>
              <a:gd name="connsiteX942" fmla="*/ 980994 w 5927951"/>
              <a:gd name="connsiteY942" fmla="*/ 717710 h 1160647"/>
              <a:gd name="connsiteX943" fmla="*/ 981501 w 5927951"/>
              <a:gd name="connsiteY943" fmla="*/ 719062 h 1160647"/>
              <a:gd name="connsiteX944" fmla="*/ 985047 w 5927951"/>
              <a:gd name="connsiteY944" fmla="*/ 728519 h 1160647"/>
              <a:gd name="connsiteX945" fmla="*/ 1011394 w 5927951"/>
              <a:gd name="connsiteY945" fmla="*/ 730681 h 1160647"/>
              <a:gd name="connsiteX946" fmla="*/ 1011394 w 5927951"/>
              <a:gd name="connsiteY946" fmla="*/ 607460 h 1160647"/>
              <a:gd name="connsiteX947" fmla="*/ 1013421 w 5927951"/>
              <a:gd name="connsiteY947" fmla="*/ 607460 h 1160647"/>
              <a:gd name="connsiteX948" fmla="*/ 1027608 w 5927951"/>
              <a:gd name="connsiteY948" fmla="*/ 607460 h 1160647"/>
              <a:gd name="connsiteX949" fmla="*/ 1027608 w 5927951"/>
              <a:gd name="connsiteY949" fmla="*/ 471268 h 1160647"/>
              <a:gd name="connsiteX950" fmla="*/ 1029381 w 5927951"/>
              <a:gd name="connsiteY950" fmla="*/ 471268 h 1160647"/>
              <a:gd name="connsiteX951" fmla="*/ 1041795 w 5927951"/>
              <a:gd name="connsiteY951" fmla="*/ 471268 h 1160647"/>
              <a:gd name="connsiteX952" fmla="*/ 1041795 w 5927951"/>
              <a:gd name="connsiteY952" fmla="*/ 356694 h 1160647"/>
              <a:gd name="connsiteX953" fmla="*/ 1045848 w 5927951"/>
              <a:gd name="connsiteY953" fmla="*/ 328590 h 1160647"/>
              <a:gd name="connsiteX954" fmla="*/ 1047875 w 5927951"/>
              <a:gd name="connsiteY954" fmla="*/ 328590 h 1160647"/>
              <a:gd name="connsiteX955" fmla="*/ 1062062 w 5927951"/>
              <a:gd name="connsiteY955" fmla="*/ 328590 h 1160647"/>
              <a:gd name="connsiteX956" fmla="*/ 1098542 w 5927951"/>
              <a:gd name="connsiteY956" fmla="*/ 246443 h 1160647"/>
              <a:gd name="connsiteX957" fmla="*/ 1102596 w 5927951"/>
              <a:gd name="connsiteY957" fmla="*/ 0 h 1160647"/>
              <a:gd name="connsiteX0" fmla="*/ 1102596 w 5927951"/>
              <a:gd name="connsiteY0" fmla="*/ 0 h 1126883"/>
              <a:gd name="connsiteX1" fmla="*/ 1104622 w 5927951"/>
              <a:gd name="connsiteY1" fmla="*/ 246443 h 1126883"/>
              <a:gd name="connsiteX2" fmla="*/ 1143129 w 5927951"/>
              <a:gd name="connsiteY2" fmla="*/ 326429 h 1126883"/>
              <a:gd name="connsiteX3" fmla="*/ 1145156 w 5927951"/>
              <a:gd name="connsiteY3" fmla="*/ 326429 h 1126883"/>
              <a:gd name="connsiteX4" fmla="*/ 1159343 w 5927951"/>
              <a:gd name="connsiteY4" fmla="*/ 326429 h 1126883"/>
              <a:gd name="connsiteX5" fmla="*/ 1159343 w 5927951"/>
              <a:gd name="connsiteY5" fmla="*/ 350208 h 1126883"/>
              <a:gd name="connsiteX6" fmla="*/ 1159850 w 5927951"/>
              <a:gd name="connsiteY6" fmla="*/ 351019 h 1126883"/>
              <a:gd name="connsiteX7" fmla="*/ 1163396 w 5927951"/>
              <a:gd name="connsiteY7" fmla="*/ 356694 h 1126883"/>
              <a:gd name="connsiteX8" fmla="*/ 1163396 w 5927951"/>
              <a:gd name="connsiteY8" fmla="*/ 471268 h 1126883"/>
              <a:gd name="connsiteX9" fmla="*/ 1165676 w 5927951"/>
              <a:gd name="connsiteY9" fmla="*/ 471268 h 1126883"/>
              <a:gd name="connsiteX10" fmla="*/ 1181637 w 5927951"/>
              <a:gd name="connsiteY10" fmla="*/ 471268 h 1126883"/>
              <a:gd name="connsiteX11" fmla="*/ 1181637 w 5927951"/>
              <a:gd name="connsiteY11" fmla="*/ 611783 h 1126883"/>
              <a:gd name="connsiteX12" fmla="*/ 1183157 w 5927951"/>
              <a:gd name="connsiteY12" fmla="*/ 611513 h 1126883"/>
              <a:gd name="connsiteX13" fmla="*/ 1193797 w 5927951"/>
              <a:gd name="connsiteY13" fmla="*/ 609622 h 1126883"/>
              <a:gd name="connsiteX14" fmla="*/ 1191770 w 5927951"/>
              <a:gd name="connsiteY14" fmla="*/ 698254 h 1126883"/>
              <a:gd name="connsiteX15" fmla="*/ 1193290 w 5927951"/>
              <a:gd name="connsiteY15" fmla="*/ 698525 h 1126883"/>
              <a:gd name="connsiteX16" fmla="*/ 1203930 w 5927951"/>
              <a:gd name="connsiteY16" fmla="*/ 700416 h 1126883"/>
              <a:gd name="connsiteX17" fmla="*/ 1204183 w 5927951"/>
              <a:gd name="connsiteY17" fmla="*/ 701227 h 1126883"/>
              <a:gd name="connsiteX18" fmla="*/ 1205957 w 5927951"/>
              <a:gd name="connsiteY18" fmla="*/ 706902 h 1126883"/>
              <a:gd name="connsiteX19" fmla="*/ 1206717 w 5927951"/>
              <a:gd name="connsiteY19" fmla="*/ 704470 h 1126883"/>
              <a:gd name="connsiteX20" fmla="*/ 1212037 w 5927951"/>
              <a:gd name="connsiteY20" fmla="*/ 687446 h 1126883"/>
              <a:gd name="connsiteX21" fmla="*/ 1213810 w 5927951"/>
              <a:gd name="connsiteY21" fmla="*/ 687446 h 1126883"/>
              <a:gd name="connsiteX22" fmla="*/ 1226224 w 5927951"/>
              <a:gd name="connsiteY22" fmla="*/ 687446 h 1126883"/>
              <a:gd name="connsiteX23" fmla="*/ 1226224 w 5927951"/>
              <a:gd name="connsiteY23" fmla="*/ 719872 h 1126883"/>
              <a:gd name="connsiteX24" fmla="*/ 1227237 w 5927951"/>
              <a:gd name="connsiteY24" fmla="*/ 720413 h 1126883"/>
              <a:gd name="connsiteX25" fmla="*/ 1234331 w 5927951"/>
              <a:gd name="connsiteY25" fmla="*/ 724196 h 1126883"/>
              <a:gd name="connsiteX26" fmla="*/ 1234331 w 5927951"/>
              <a:gd name="connsiteY26" fmla="*/ 725547 h 1126883"/>
              <a:gd name="connsiteX27" fmla="*/ 1234331 w 5927951"/>
              <a:gd name="connsiteY27" fmla="*/ 735005 h 1126883"/>
              <a:gd name="connsiteX28" fmla="*/ 1278918 w 5927951"/>
              <a:gd name="connsiteY28" fmla="*/ 735005 h 1126883"/>
              <a:gd name="connsiteX29" fmla="*/ 1278918 w 5927951"/>
              <a:gd name="connsiteY29" fmla="*/ 736086 h 1126883"/>
              <a:gd name="connsiteX30" fmla="*/ 1278918 w 5927951"/>
              <a:gd name="connsiteY30" fmla="*/ 743652 h 1126883"/>
              <a:gd name="connsiteX31" fmla="*/ 1280944 w 5927951"/>
              <a:gd name="connsiteY31" fmla="*/ 743652 h 1126883"/>
              <a:gd name="connsiteX32" fmla="*/ 1295131 w 5927951"/>
              <a:gd name="connsiteY32" fmla="*/ 743652 h 1126883"/>
              <a:gd name="connsiteX33" fmla="*/ 1295131 w 5927951"/>
              <a:gd name="connsiteY33" fmla="*/ 713387 h 1126883"/>
              <a:gd name="connsiteX34" fmla="*/ 1339718 w 5927951"/>
              <a:gd name="connsiteY34" fmla="*/ 713387 h 1126883"/>
              <a:gd name="connsiteX35" fmla="*/ 1339718 w 5927951"/>
              <a:gd name="connsiteY35" fmla="*/ 712036 h 1126883"/>
              <a:gd name="connsiteX36" fmla="*/ 1339718 w 5927951"/>
              <a:gd name="connsiteY36" fmla="*/ 702578 h 1126883"/>
              <a:gd name="connsiteX37" fmla="*/ 1340732 w 5927951"/>
              <a:gd name="connsiteY37" fmla="*/ 702578 h 1126883"/>
              <a:gd name="connsiteX38" fmla="*/ 1347825 w 5927951"/>
              <a:gd name="connsiteY38" fmla="*/ 702578 h 1126883"/>
              <a:gd name="connsiteX39" fmla="*/ 1347825 w 5927951"/>
              <a:gd name="connsiteY39" fmla="*/ 700687 h 1126883"/>
              <a:gd name="connsiteX40" fmla="*/ 1347825 w 5927951"/>
              <a:gd name="connsiteY40" fmla="*/ 687446 h 1126883"/>
              <a:gd name="connsiteX41" fmla="*/ 1348585 w 5927951"/>
              <a:gd name="connsiteY41" fmla="*/ 687446 h 1126883"/>
              <a:gd name="connsiteX42" fmla="*/ 1353905 w 5927951"/>
              <a:gd name="connsiteY42" fmla="*/ 687446 h 1126883"/>
              <a:gd name="connsiteX43" fmla="*/ 1353905 w 5927951"/>
              <a:gd name="connsiteY43" fmla="*/ 686365 h 1126883"/>
              <a:gd name="connsiteX44" fmla="*/ 1353905 w 5927951"/>
              <a:gd name="connsiteY44" fmla="*/ 678798 h 1126883"/>
              <a:gd name="connsiteX45" fmla="*/ 1355932 w 5927951"/>
              <a:gd name="connsiteY45" fmla="*/ 678798 h 1126883"/>
              <a:gd name="connsiteX46" fmla="*/ 1370119 w 5927951"/>
              <a:gd name="connsiteY46" fmla="*/ 678798 h 1126883"/>
              <a:gd name="connsiteX47" fmla="*/ 1370119 w 5927951"/>
              <a:gd name="connsiteY47" fmla="*/ 679879 h 1126883"/>
              <a:gd name="connsiteX48" fmla="*/ 1370119 w 5927951"/>
              <a:gd name="connsiteY48" fmla="*/ 687446 h 1126883"/>
              <a:gd name="connsiteX49" fmla="*/ 1392412 w 5927951"/>
              <a:gd name="connsiteY49" fmla="*/ 687446 h 1126883"/>
              <a:gd name="connsiteX50" fmla="*/ 1392412 w 5927951"/>
              <a:gd name="connsiteY50" fmla="*/ 685554 h 1126883"/>
              <a:gd name="connsiteX51" fmla="*/ 1392412 w 5927951"/>
              <a:gd name="connsiteY51" fmla="*/ 672313 h 1126883"/>
              <a:gd name="connsiteX52" fmla="*/ 1394186 w 5927951"/>
              <a:gd name="connsiteY52" fmla="*/ 672313 h 1126883"/>
              <a:gd name="connsiteX53" fmla="*/ 1406599 w 5927951"/>
              <a:gd name="connsiteY53" fmla="*/ 672313 h 1126883"/>
              <a:gd name="connsiteX54" fmla="*/ 1406599 w 5927951"/>
              <a:gd name="connsiteY54" fmla="*/ 696093 h 1126883"/>
              <a:gd name="connsiteX55" fmla="*/ 1407613 w 5927951"/>
              <a:gd name="connsiteY55" fmla="*/ 696093 h 1126883"/>
              <a:gd name="connsiteX56" fmla="*/ 1414706 w 5927951"/>
              <a:gd name="connsiteY56" fmla="*/ 696093 h 1126883"/>
              <a:gd name="connsiteX57" fmla="*/ 1414706 w 5927951"/>
              <a:gd name="connsiteY57" fmla="*/ 695012 h 1126883"/>
              <a:gd name="connsiteX58" fmla="*/ 1414706 w 5927951"/>
              <a:gd name="connsiteY58" fmla="*/ 687446 h 1126883"/>
              <a:gd name="connsiteX59" fmla="*/ 1416479 w 5927951"/>
              <a:gd name="connsiteY59" fmla="*/ 687446 h 1126883"/>
              <a:gd name="connsiteX60" fmla="*/ 1428893 w 5927951"/>
              <a:gd name="connsiteY60" fmla="*/ 687446 h 1126883"/>
              <a:gd name="connsiteX61" fmla="*/ 1428893 w 5927951"/>
              <a:gd name="connsiteY61" fmla="*/ 713387 h 1126883"/>
              <a:gd name="connsiteX62" fmla="*/ 1430920 w 5927951"/>
              <a:gd name="connsiteY62" fmla="*/ 713387 h 1126883"/>
              <a:gd name="connsiteX63" fmla="*/ 1445106 w 5927951"/>
              <a:gd name="connsiteY63" fmla="*/ 713387 h 1126883"/>
              <a:gd name="connsiteX64" fmla="*/ 1445106 w 5927951"/>
              <a:gd name="connsiteY64" fmla="*/ 715008 h 1126883"/>
              <a:gd name="connsiteX65" fmla="*/ 1445106 w 5927951"/>
              <a:gd name="connsiteY65" fmla="*/ 726358 h 1126883"/>
              <a:gd name="connsiteX66" fmla="*/ 1445866 w 5927951"/>
              <a:gd name="connsiteY66" fmla="*/ 726358 h 1126883"/>
              <a:gd name="connsiteX67" fmla="*/ 1451187 w 5927951"/>
              <a:gd name="connsiteY67" fmla="*/ 726358 h 1126883"/>
              <a:gd name="connsiteX68" fmla="*/ 1451187 w 5927951"/>
              <a:gd name="connsiteY68" fmla="*/ 725547 h 1126883"/>
              <a:gd name="connsiteX69" fmla="*/ 1451187 w 5927951"/>
              <a:gd name="connsiteY69" fmla="*/ 719872 h 1126883"/>
              <a:gd name="connsiteX70" fmla="*/ 1481587 w 5927951"/>
              <a:gd name="connsiteY70" fmla="*/ 719872 h 1126883"/>
              <a:gd name="connsiteX71" fmla="*/ 1481587 w 5927951"/>
              <a:gd name="connsiteY71" fmla="*/ 743652 h 1126883"/>
              <a:gd name="connsiteX72" fmla="*/ 1482600 w 5927951"/>
              <a:gd name="connsiteY72" fmla="*/ 743652 h 1126883"/>
              <a:gd name="connsiteX73" fmla="*/ 1489694 w 5927951"/>
              <a:gd name="connsiteY73" fmla="*/ 743652 h 1126883"/>
              <a:gd name="connsiteX74" fmla="*/ 1489694 w 5927951"/>
              <a:gd name="connsiteY74" fmla="*/ 744733 h 1126883"/>
              <a:gd name="connsiteX75" fmla="*/ 1489694 w 5927951"/>
              <a:gd name="connsiteY75" fmla="*/ 752299 h 1126883"/>
              <a:gd name="connsiteX76" fmla="*/ 1490454 w 5927951"/>
              <a:gd name="connsiteY76" fmla="*/ 752299 h 1126883"/>
              <a:gd name="connsiteX77" fmla="*/ 1495774 w 5927951"/>
              <a:gd name="connsiteY77" fmla="*/ 752299 h 1126883"/>
              <a:gd name="connsiteX78" fmla="*/ 1495774 w 5927951"/>
              <a:gd name="connsiteY78" fmla="*/ 750137 h 1126883"/>
              <a:gd name="connsiteX79" fmla="*/ 1495774 w 5927951"/>
              <a:gd name="connsiteY79" fmla="*/ 735005 h 1126883"/>
              <a:gd name="connsiteX80" fmla="*/ 1496787 w 5927951"/>
              <a:gd name="connsiteY80" fmla="*/ 735005 h 1126883"/>
              <a:gd name="connsiteX81" fmla="*/ 1503881 w 5927951"/>
              <a:gd name="connsiteY81" fmla="*/ 735005 h 1126883"/>
              <a:gd name="connsiteX82" fmla="*/ 1503881 w 5927951"/>
              <a:gd name="connsiteY82" fmla="*/ 736086 h 1126883"/>
              <a:gd name="connsiteX83" fmla="*/ 1503881 w 5927951"/>
              <a:gd name="connsiteY83" fmla="*/ 743652 h 1126883"/>
              <a:gd name="connsiteX84" fmla="*/ 1509201 w 5927951"/>
              <a:gd name="connsiteY84" fmla="*/ 741659 h 1126883"/>
              <a:gd name="connsiteX85" fmla="*/ 1509961 w 5927951"/>
              <a:gd name="connsiteY85" fmla="*/ 740679 h 1126883"/>
              <a:gd name="connsiteX86" fmla="*/ 1509961 w 5927951"/>
              <a:gd name="connsiteY86" fmla="*/ 735005 h 1126883"/>
              <a:gd name="connsiteX87" fmla="*/ 1548468 w 5927951"/>
              <a:gd name="connsiteY87" fmla="*/ 735005 h 1126883"/>
              <a:gd name="connsiteX88" fmla="*/ 1548468 w 5927951"/>
              <a:gd name="connsiteY88" fmla="*/ 758784 h 1126883"/>
              <a:gd name="connsiteX89" fmla="*/ 1550494 w 5927951"/>
              <a:gd name="connsiteY89" fmla="*/ 758784 h 1126883"/>
              <a:gd name="connsiteX90" fmla="*/ 1564681 w 5927951"/>
              <a:gd name="connsiteY90" fmla="*/ 758784 h 1126883"/>
              <a:gd name="connsiteX91" fmla="*/ 1564681 w 5927951"/>
              <a:gd name="connsiteY91" fmla="*/ 759865 h 1126883"/>
              <a:gd name="connsiteX92" fmla="*/ 1564681 w 5927951"/>
              <a:gd name="connsiteY92" fmla="*/ 767431 h 1126883"/>
              <a:gd name="connsiteX93" fmla="*/ 1566455 w 5927951"/>
              <a:gd name="connsiteY93" fmla="*/ 767431 h 1126883"/>
              <a:gd name="connsiteX94" fmla="*/ 1578868 w 5927951"/>
              <a:gd name="connsiteY94" fmla="*/ 767431 h 1126883"/>
              <a:gd name="connsiteX95" fmla="*/ 1578868 w 5927951"/>
              <a:gd name="connsiteY95" fmla="*/ 743652 h 1126883"/>
              <a:gd name="connsiteX96" fmla="*/ 1579881 w 5927951"/>
              <a:gd name="connsiteY96" fmla="*/ 743652 h 1126883"/>
              <a:gd name="connsiteX97" fmla="*/ 1586975 w 5927951"/>
              <a:gd name="connsiteY97" fmla="*/ 743652 h 1126883"/>
              <a:gd name="connsiteX98" fmla="*/ 1586975 w 5927951"/>
              <a:gd name="connsiteY98" fmla="*/ 711225 h 1126883"/>
              <a:gd name="connsiteX99" fmla="*/ 1587988 w 5927951"/>
              <a:gd name="connsiteY99" fmla="*/ 711225 h 1126883"/>
              <a:gd name="connsiteX100" fmla="*/ 1595082 w 5927951"/>
              <a:gd name="connsiteY100" fmla="*/ 711225 h 1126883"/>
              <a:gd name="connsiteX101" fmla="*/ 1595082 w 5927951"/>
              <a:gd name="connsiteY101" fmla="*/ 709334 h 1126883"/>
              <a:gd name="connsiteX102" fmla="*/ 1595082 w 5927951"/>
              <a:gd name="connsiteY102" fmla="*/ 696093 h 1126883"/>
              <a:gd name="connsiteX103" fmla="*/ 1593815 w 5927951"/>
              <a:gd name="connsiteY103" fmla="*/ 694471 h 1126883"/>
              <a:gd name="connsiteX104" fmla="*/ 1599135 w 5927951"/>
              <a:gd name="connsiteY104" fmla="*/ 683122 h 1126883"/>
              <a:gd name="connsiteX105" fmla="*/ 1607242 w 5927951"/>
              <a:gd name="connsiteY105" fmla="*/ 711225 h 1126883"/>
              <a:gd name="connsiteX106" fmla="*/ 1608002 w 5927951"/>
              <a:gd name="connsiteY106" fmla="*/ 711225 h 1126883"/>
              <a:gd name="connsiteX107" fmla="*/ 1613322 w 5927951"/>
              <a:gd name="connsiteY107" fmla="*/ 711225 h 1126883"/>
              <a:gd name="connsiteX108" fmla="*/ 1613322 w 5927951"/>
              <a:gd name="connsiteY108" fmla="*/ 605298 h 1126883"/>
              <a:gd name="connsiteX109" fmla="*/ 1614842 w 5927951"/>
              <a:gd name="connsiteY109" fmla="*/ 605298 h 1126883"/>
              <a:gd name="connsiteX110" fmla="*/ 1625482 w 5927951"/>
              <a:gd name="connsiteY110" fmla="*/ 605298 h 1126883"/>
              <a:gd name="connsiteX111" fmla="*/ 1625482 w 5927951"/>
              <a:gd name="connsiteY111" fmla="*/ 557739 h 1126883"/>
              <a:gd name="connsiteX112" fmla="*/ 1651829 w 5927951"/>
              <a:gd name="connsiteY112" fmla="*/ 557739 h 1126883"/>
              <a:gd name="connsiteX113" fmla="*/ 1651829 w 5927951"/>
              <a:gd name="connsiteY113" fmla="*/ 536121 h 1126883"/>
              <a:gd name="connsiteX114" fmla="*/ 1686283 w 5927951"/>
              <a:gd name="connsiteY114" fmla="*/ 536121 h 1126883"/>
              <a:gd name="connsiteX115" fmla="*/ 1686283 w 5927951"/>
              <a:gd name="connsiteY115" fmla="*/ 538553 h 1126883"/>
              <a:gd name="connsiteX116" fmla="*/ 1686283 w 5927951"/>
              <a:gd name="connsiteY116" fmla="*/ 555577 h 1126883"/>
              <a:gd name="connsiteX117" fmla="*/ 1688563 w 5927951"/>
              <a:gd name="connsiteY117" fmla="*/ 555577 h 1126883"/>
              <a:gd name="connsiteX118" fmla="*/ 1704523 w 5927951"/>
              <a:gd name="connsiteY118" fmla="*/ 555577 h 1126883"/>
              <a:gd name="connsiteX119" fmla="*/ 1704523 w 5927951"/>
              <a:gd name="connsiteY119" fmla="*/ 603136 h 1126883"/>
              <a:gd name="connsiteX120" fmla="*/ 1705536 w 5927951"/>
              <a:gd name="connsiteY120" fmla="*/ 603136 h 1126883"/>
              <a:gd name="connsiteX121" fmla="*/ 1712630 w 5927951"/>
              <a:gd name="connsiteY121" fmla="*/ 603136 h 1126883"/>
              <a:gd name="connsiteX122" fmla="*/ 1726817 w 5927951"/>
              <a:gd name="connsiteY122" fmla="*/ 607460 h 1126883"/>
              <a:gd name="connsiteX123" fmla="*/ 1726817 w 5927951"/>
              <a:gd name="connsiteY123" fmla="*/ 646372 h 1126883"/>
              <a:gd name="connsiteX124" fmla="*/ 1727830 w 5927951"/>
              <a:gd name="connsiteY124" fmla="*/ 646372 h 1126883"/>
              <a:gd name="connsiteX125" fmla="*/ 1734923 w 5927951"/>
              <a:gd name="connsiteY125" fmla="*/ 646372 h 1126883"/>
              <a:gd name="connsiteX126" fmla="*/ 1734923 w 5927951"/>
              <a:gd name="connsiteY126" fmla="*/ 647993 h 1126883"/>
              <a:gd name="connsiteX127" fmla="*/ 1734923 w 5927951"/>
              <a:gd name="connsiteY127" fmla="*/ 659342 h 1126883"/>
              <a:gd name="connsiteX128" fmla="*/ 1736950 w 5927951"/>
              <a:gd name="connsiteY128" fmla="*/ 659342 h 1126883"/>
              <a:gd name="connsiteX129" fmla="*/ 1751137 w 5927951"/>
              <a:gd name="connsiteY129" fmla="*/ 659342 h 1126883"/>
              <a:gd name="connsiteX130" fmla="*/ 1757217 w 5927951"/>
              <a:gd name="connsiteY130" fmla="*/ 665828 h 1126883"/>
              <a:gd name="connsiteX131" fmla="*/ 1757217 w 5927951"/>
              <a:gd name="connsiteY131" fmla="*/ 687446 h 1126883"/>
              <a:gd name="connsiteX132" fmla="*/ 1759497 w 5927951"/>
              <a:gd name="connsiteY132" fmla="*/ 687446 h 1126883"/>
              <a:gd name="connsiteX133" fmla="*/ 1775457 w 5927951"/>
              <a:gd name="connsiteY133" fmla="*/ 687446 h 1126883"/>
              <a:gd name="connsiteX134" fmla="*/ 1775457 w 5927951"/>
              <a:gd name="connsiteY134" fmla="*/ 688526 h 1126883"/>
              <a:gd name="connsiteX135" fmla="*/ 1775457 w 5927951"/>
              <a:gd name="connsiteY135" fmla="*/ 696093 h 1126883"/>
              <a:gd name="connsiteX136" fmla="*/ 1776724 w 5927951"/>
              <a:gd name="connsiteY136" fmla="*/ 696093 h 1126883"/>
              <a:gd name="connsiteX137" fmla="*/ 1785591 w 5927951"/>
              <a:gd name="connsiteY137" fmla="*/ 696093 h 1126883"/>
              <a:gd name="connsiteX138" fmla="*/ 1785591 w 5927951"/>
              <a:gd name="connsiteY138" fmla="*/ 698254 h 1126883"/>
              <a:gd name="connsiteX139" fmla="*/ 1785591 w 5927951"/>
              <a:gd name="connsiteY139" fmla="*/ 713387 h 1126883"/>
              <a:gd name="connsiteX140" fmla="*/ 1789644 w 5927951"/>
              <a:gd name="connsiteY140" fmla="*/ 711495 h 1126883"/>
              <a:gd name="connsiteX141" fmla="*/ 1789644 w 5927951"/>
              <a:gd name="connsiteY141" fmla="*/ 698254 h 1126883"/>
              <a:gd name="connsiteX142" fmla="*/ 1790657 w 5927951"/>
              <a:gd name="connsiteY142" fmla="*/ 698254 h 1126883"/>
              <a:gd name="connsiteX143" fmla="*/ 1797751 w 5927951"/>
              <a:gd name="connsiteY143" fmla="*/ 698254 h 1126883"/>
              <a:gd name="connsiteX144" fmla="*/ 1797751 w 5927951"/>
              <a:gd name="connsiteY144" fmla="*/ 699876 h 1126883"/>
              <a:gd name="connsiteX145" fmla="*/ 1797751 w 5927951"/>
              <a:gd name="connsiteY145" fmla="*/ 711225 h 1126883"/>
              <a:gd name="connsiteX146" fmla="*/ 1798511 w 5927951"/>
              <a:gd name="connsiteY146" fmla="*/ 711225 h 1126883"/>
              <a:gd name="connsiteX147" fmla="*/ 1803831 w 5927951"/>
              <a:gd name="connsiteY147" fmla="*/ 711225 h 1126883"/>
              <a:gd name="connsiteX148" fmla="*/ 1852471 w 5927951"/>
              <a:gd name="connsiteY148" fmla="*/ 706902 h 1126883"/>
              <a:gd name="connsiteX149" fmla="*/ 1852471 w 5927951"/>
              <a:gd name="connsiteY149" fmla="*/ 708253 h 1126883"/>
              <a:gd name="connsiteX150" fmla="*/ 1852471 w 5927951"/>
              <a:gd name="connsiteY150" fmla="*/ 717710 h 1126883"/>
              <a:gd name="connsiteX151" fmla="*/ 1853231 w 5927951"/>
              <a:gd name="connsiteY151" fmla="*/ 717710 h 1126883"/>
              <a:gd name="connsiteX152" fmla="*/ 1858552 w 5927951"/>
              <a:gd name="connsiteY152" fmla="*/ 717710 h 1126883"/>
              <a:gd name="connsiteX153" fmla="*/ 1858552 w 5927951"/>
              <a:gd name="connsiteY153" fmla="*/ 719872 h 1126883"/>
              <a:gd name="connsiteX154" fmla="*/ 1858552 w 5927951"/>
              <a:gd name="connsiteY154" fmla="*/ 735005 h 1126883"/>
              <a:gd name="connsiteX155" fmla="*/ 1860578 w 5927951"/>
              <a:gd name="connsiteY155" fmla="*/ 733654 h 1126883"/>
              <a:gd name="connsiteX156" fmla="*/ 1874765 w 5927951"/>
              <a:gd name="connsiteY156" fmla="*/ 724196 h 1126883"/>
              <a:gd name="connsiteX157" fmla="*/ 1880845 w 5927951"/>
              <a:gd name="connsiteY157" fmla="*/ 683122 h 1126883"/>
              <a:gd name="connsiteX158" fmla="*/ 1881605 w 5927951"/>
              <a:gd name="connsiteY158" fmla="*/ 682852 h 1126883"/>
              <a:gd name="connsiteX159" fmla="*/ 1886925 w 5927951"/>
              <a:gd name="connsiteY159" fmla="*/ 680960 h 1126883"/>
              <a:gd name="connsiteX160" fmla="*/ 1888952 w 5927951"/>
              <a:gd name="connsiteY160" fmla="*/ 611783 h 1126883"/>
              <a:gd name="connsiteX161" fmla="*/ 1890979 w 5927951"/>
              <a:gd name="connsiteY161" fmla="*/ 680960 h 1126883"/>
              <a:gd name="connsiteX162" fmla="*/ 1891739 w 5927951"/>
              <a:gd name="connsiteY162" fmla="*/ 681230 h 1126883"/>
              <a:gd name="connsiteX163" fmla="*/ 1897059 w 5927951"/>
              <a:gd name="connsiteY163" fmla="*/ 683122 h 1126883"/>
              <a:gd name="connsiteX164" fmla="*/ 1897059 w 5927951"/>
              <a:gd name="connsiteY164" fmla="*/ 596651 h 1126883"/>
              <a:gd name="connsiteX165" fmla="*/ 1901112 w 5927951"/>
              <a:gd name="connsiteY165" fmla="*/ 564224 h 1126883"/>
              <a:gd name="connsiteX166" fmla="*/ 1939619 w 5927951"/>
              <a:gd name="connsiteY166" fmla="*/ 564224 h 1126883"/>
              <a:gd name="connsiteX167" fmla="*/ 1939619 w 5927951"/>
              <a:gd name="connsiteY167" fmla="*/ 596651 h 1126883"/>
              <a:gd name="connsiteX168" fmla="*/ 1940379 w 5927951"/>
              <a:gd name="connsiteY168" fmla="*/ 596651 h 1126883"/>
              <a:gd name="connsiteX169" fmla="*/ 1945699 w 5927951"/>
              <a:gd name="connsiteY169" fmla="*/ 596651 h 1126883"/>
              <a:gd name="connsiteX170" fmla="*/ 1945699 w 5927951"/>
              <a:gd name="connsiteY170" fmla="*/ 514503 h 1126883"/>
              <a:gd name="connsiteX171" fmla="*/ 1947473 w 5927951"/>
              <a:gd name="connsiteY171" fmla="*/ 514503 h 1126883"/>
              <a:gd name="connsiteX172" fmla="*/ 1959886 w 5927951"/>
              <a:gd name="connsiteY172" fmla="*/ 514503 h 1126883"/>
              <a:gd name="connsiteX173" fmla="*/ 1959886 w 5927951"/>
              <a:gd name="connsiteY173" fmla="*/ 512612 h 1126883"/>
              <a:gd name="connsiteX174" fmla="*/ 1959886 w 5927951"/>
              <a:gd name="connsiteY174" fmla="*/ 499371 h 1126883"/>
              <a:gd name="connsiteX175" fmla="*/ 1982180 w 5927951"/>
              <a:gd name="connsiteY175" fmla="*/ 499371 h 1126883"/>
              <a:gd name="connsiteX176" fmla="*/ 1982180 w 5927951"/>
              <a:gd name="connsiteY176" fmla="*/ 498290 h 1126883"/>
              <a:gd name="connsiteX177" fmla="*/ 1982180 w 5927951"/>
              <a:gd name="connsiteY177" fmla="*/ 490724 h 1126883"/>
              <a:gd name="connsiteX178" fmla="*/ 1983953 w 5927951"/>
              <a:gd name="connsiteY178" fmla="*/ 490724 h 1126883"/>
              <a:gd name="connsiteX179" fmla="*/ 1996367 w 5927951"/>
              <a:gd name="connsiteY179" fmla="*/ 490724 h 1126883"/>
              <a:gd name="connsiteX180" fmla="*/ 1996367 w 5927951"/>
              <a:gd name="connsiteY180" fmla="*/ 491805 h 1126883"/>
              <a:gd name="connsiteX181" fmla="*/ 1996367 w 5927951"/>
              <a:gd name="connsiteY181" fmla="*/ 499371 h 1126883"/>
              <a:gd name="connsiteX182" fmla="*/ 1997127 w 5927951"/>
              <a:gd name="connsiteY182" fmla="*/ 499371 h 1126883"/>
              <a:gd name="connsiteX183" fmla="*/ 2002447 w 5927951"/>
              <a:gd name="connsiteY183" fmla="*/ 499371 h 1126883"/>
              <a:gd name="connsiteX184" fmla="*/ 2012580 w 5927951"/>
              <a:gd name="connsiteY184" fmla="*/ 495047 h 1126883"/>
              <a:gd name="connsiteX185" fmla="*/ 2016633 w 5927951"/>
              <a:gd name="connsiteY185" fmla="*/ 498290 h 1126883"/>
              <a:gd name="connsiteX186" fmla="*/ 2016633 w 5927951"/>
              <a:gd name="connsiteY186" fmla="*/ 490724 h 1126883"/>
              <a:gd name="connsiteX187" fmla="*/ 2018913 w 5927951"/>
              <a:gd name="connsiteY187" fmla="*/ 490724 h 1126883"/>
              <a:gd name="connsiteX188" fmla="*/ 2034874 w 5927951"/>
              <a:gd name="connsiteY188" fmla="*/ 490724 h 1126883"/>
              <a:gd name="connsiteX189" fmla="*/ 2034874 w 5927951"/>
              <a:gd name="connsiteY189" fmla="*/ 491805 h 1126883"/>
              <a:gd name="connsiteX190" fmla="*/ 2034874 w 5927951"/>
              <a:gd name="connsiteY190" fmla="*/ 499371 h 1126883"/>
              <a:gd name="connsiteX191" fmla="*/ 2065274 w 5927951"/>
              <a:gd name="connsiteY191" fmla="*/ 499371 h 1126883"/>
              <a:gd name="connsiteX192" fmla="*/ 2065274 w 5927951"/>
              <a:gd name="connsiteY192" fmla="*/ 500992 h 1126883"/>
              <a:gd name="connsiteX193" fmla="*/ 2065274 w 5927951"/>
              <a:gd name="connsiteY193" fmla="*/ 512342 h 1126883"/>
              <a:gd name="connsiteX194" fmla="*/ 2091621 w 5927951"/>
              <a:gd name="connsiteY194" fmla="*/ 512342 h 1126883"/>
              <a:gd name="connsiteX195" fmla="*/ 2091621 w 5927951"/>
              <a:gd name="connsiteY195" fmla="*/ 542606 h 1126883"/>
              <a:gd name="connsiteX196" fmla="*/ 2092381 w 5927951"/>
              <a:gd name="connsiteY196" fmla="*/ 542606 h 1126883"/>
              <a:gd name="connsiteX197" fmla="*/ 2097701 w 5927951"/>
              <a:gd name="connsiteY197" fmla="*/ 542606 h 1126883"/>
              <a:gd name="connsiteX198" fmla="*/ 2097701 w 5927951"/>
              <a:gd name="connsiteY198" fmla="*/ 543687 h 1126883"/>
              <a:gd name="connsiteX199" fmla="*/ 2097701 w 5927951"/>
              <a:gd name="connsiteY199" fmla="*/ 551254 h 1126883"/>
              <a:gd name="connsiteX200" fmla="*/ 2101755 w 5927951"/>
              <a:gd name="connsiteY200" fmla="*/ 581518 h 1126883"/>
              <a:gd name="connsiteX201" fmla="*/ 2102515 w 5927951"/>
              <a:gd name="connsiteY201" fmla="*/ 581518 h 1126883"/>
              <a:gd name="connsiteX202" fmla="*/ 2107835 w 5927951"/>
              <a:gd name="connsiteY202" fmla="*/ 581518 h 1126883"/>
              <a:gd name="connsiteX203" fmla="*/ 2107835 w 5927951"/>
              <a:gd name="connsiteY203" fmla="*/ 582329 h 1126883"/>
              <a:gd name="connsiteX204" fmla="*/ 2107835 w 5927951"/>
              <a:gd name="connsiteY204" fmla="*/ 588004 h 1126883"/>
              <a:gd name="connsiteX205" fmla="*/ 2108848 w 5927951"/>
              <a:gd name="connsiteY205" fmla="*/ 588004 h 1126883"/>
              <a:gd name="connsiteX206" fmla="*/ 2115941 w 5927951"/>
              <a:gd name="connsiteY206" fmla="*/ 588004 h 1126883"/>
              <a:gd name="connsiteX207" fmla="*/ 2115941 w 5927951"/>
              <a:gd name="connsiteY207" fmla="*/ 618269 h 1126883"/>
              <a:gd name="connsiteX208" fmla="*/ 2117968 w 5927951"/>
              <a:gd name="connsiteY208" fmla="*/ 618269 h 1126883"/>
              <a:gd name="connsiteX209" fmla="*/ 2132155 w 5927951"/>
              <a:gd name="connsiteY209" fmla="*/ 618269 h 1126883"/>
              <a:gd name="connsiteX210" fmla="*/ 2132155 w 5927951"/>
              <a:gd name="connsiteY210" fmla="*/ 642048 h 1126883"/>
              <a:gd name="connsiteX211" fmla="*/ 2134182 w 5927951"/>
              <a:gd name="connsiteY211" fmla="*/ 643669 h 1126883"/>
              <a:gd name="connsiteX212" fmla="*/ 2134182 w 5927951"/>
              <a:gd name="connsiteY212" fmla="*/ 655019 h 1126883"/>
              <a:gd name="connsiteX213" fmla="*/ 2134942 w 5927951"/>
              <a:gd name="connsiteY213" fmla="*/ 655019 h 1126883"/>
              <a:gd name="connsiteX214" fmla="*/ 2140262 w 5927951"/>
              <a:gd name="connsiteY214" fmla="*/ 655019 h 1126883"/>
              <a:gd name="connsiteX215" fmla="*/ 2140262 w 5927951"/>
              <a:gd name="connsiteY215" fmla="*/ 678798 h 1126883"/>
              <a:gd name="connsiteX216" fmla="*/ 2141528 w 5927951"/>
              <a:gd name="connsiteY216" fmla="*/ 678798 h 1126883"/>
              <a:gd name="connsiteX217" fmla="*/ 2150395 w 5927951"/>
              <a:gd name="connsiteY217" fmla="*/ 678798 h 1126883"/>
              <a:gd name="connsiteX218" fmla="*/ 2152422 w 5927951"/>
              <a:gd name="connsiteY218" fmla="*/ 682852 h 1126883"/>
              <a:gd name="connsiteX219" fmla="*/ 2152422 w 5927951"/>
              <a:gd name="connsiteY219" fmla="*/ 696093 h 1126883"/>
              <a:gd name="connsiteX220" fmla="*/ 2153942 w 5927951"/>
              <a:gd name="connsiteY220" fmla="*/ 694201 h 1126883"/>
              <a:gd name="connsiteX221" fmla="*/ 2164582 w 5927951"/>
              <a:gd name="connsiteY221" fmla="*/ 680960 h 1126883"/>
              <a:gd name="connsiteX222" fmla="*/ 2192956 w 5927951"/>
              <a:gd name="connsiteY222" fmla="*/ 680960 h 1126883"/>
              <a:gd name="connsiteX223" fmla="*/ 2192956 w 5927951"/>
              <a:gd name="connsiteY223" fmla="*/ 767431 h 1126883"/>
              <a:gd name="connsiteX224" fmla="*/ 2193716 w 5927951"/>
              <a:gd name="connsiteY224" fmla="*/ 767431 h 1126883"/>
              <a:gd name="connsiteX225" fmla="*/ 2199036 w 5927951"/>
              <a:gd name="connsiteY225" fmla="*/ 767431 h 1126883"/>
              <a:gd name="connsiteX226" fmla="*/ 2199796 w 5927951"/>
              <a:gd name="connsiteY226" fmla="*/ 766080 h 1126883"/>
              <a:gd name="connsiteX227" fmla="*/ 2205116 w 5927951"/>
              <a:gd name="connsiteY227" fmla="*/ 756622 h 1126883"/>
              <a:gd name="connsiteX228" fmla="*/ 2205116 w 5927951"/>
              <a:gd name="connsiteY228" fmla="*/ 758514 h 1126883"/>
              <a:gd name="connsiteX229" fmla="*/ 2205116 w 5927951"/>
              <a:gd name="connsiteY229" fmla="*/ 771755 h 1126883"/>
              <a:gd name="connsiteX230" fmla="*/ 2209169 w 5927951"/>
              <a:gd name="connsiteY230" fmla="*/ 726358 h 1126883"/>
              <a:gd name="connsiteX231" fmla="*/ 2209929 w 5927951"/>
              <a:gd name="connsiteY231" fmla="*/ 726358 h 1126883"/>
              <a:gd name="connsiteX232" fmla="*/ 2215249 w 5927951"/>
              <a:gd name="connsiteY232" fmla="*/ 726358 h 1126883"/>
              <a:gd name="connsiteX233" fmla="*/ 2215249 w 5927951"/>
              <a:gd name="connsiteY233" fmla="*/ 661504 h 1126883"/>
              <a:gd name="connsiteX234" fmla="*/ 2216263 w 5927951"/>
              <a:gd name="connsiteY234" fmla="*/ 661504 h 1126883"/>
              <a:gd name="connsiteX235" fmla="*/ 2223356 w 5927951"/>
              <a:gd name="connsiteY235" fmla="*/ 661504 h 1126883"/>
              <a:gd name="connsiteX236" fmla="*/ 2235516 w 5927951"/>
              <a:gd name="connsiteY236" fmla="*/ 618269 h 1126883"/>
              <a:gd name="connsiteX237" fmla="*/ 2236783 w 5927951"/>
              <a:gd name="connsiteY237" fmla="*/ 618269 h 1126883"/>
              <a:gd name="connsiteX238" fmla="*/ 2245650 w 5927951"/>
              <a:gd name="connsiteY238" fmla="*/ 618269 h 1126883"/>
              <a:gd name="connsiteX239" fmla="*/ 2255783 w 5927951"/>
              <a:gd name="connsiteY239" fmla="*/ 661504 h 1126883"/>
              <a:gd name="connsiteX240" fmla="*/ 2256796 w 5927951"/>
              <a:gd name="connsiteY240" fmla="*/ 661504 h 1126883"/>
              <a:gd name="connsiteX241" fmla="*/ 2263890 w 5927951"/>
              <a:gd name="connsiteY241" fmla="*/ 661504 h 1126883"/>
              <a:gd name="connsiteX242" fmla="*/ 2263890 w 5927951"/>
              <a:gd name="connsiteY242" fmla="*/ 700416 h 1126883"/>
              <a:gd name="connsiteX243" fmla="*/ 2265663 w 5927951"/>
              <a:gd name="connsiteY243" fmla="*/ 700416 h 1126883"/>
              <a:gd name="connsiteX244" fmla="*/ 2278077 w 5927951"/>
              <a:gd name="connsiteY244" fmla="*/ 700416 h 1126883"/>
              <a:gd name="connsiteX245" fmla="*/ 2278077 w 5927951"/>
              <a:gd name="connsiteY245" fmla="*/ 702578 h 1126883"/>
              <a:gd name="connsiteX246" fmla="*/ 2278077 w 5927951"/>
              <a:gd name="connsiteY246" fmla="*/ 717710 h 1126883"/>
              <a:gd name="connsiteX247" fmla="*/ 2282130 w 5927951"/>
              <a:gd name="connsiteY247" fmla="*/ 715549 h 1126883"/>
              <a:gd name="connsiteX248" fmla="*/ 2282130 w 5927951"/>
              <a:gd name="connsiteY248" fmla="*/ 700416 h 1126883"/>
              <a:gd name="connsiteX249" fmla="*/ 2283650 w 5927951"/>
              <a:gd name="connsiteY249" fmla="*/ 700416 h 1126883"/>
              <a:gd name="connsiteX250" fmla="*/ 2294290 w 5927951"/>
              <a:gd name="connsiteY250" fmla="*/ 700416 h 1126883"/>
              <a:gd name="connsiteX251" fmla="*/ 2294290 w 5927951"/>
              <a:gd name="connsiteY251" fmla="*/ 702037 h 1126883"/>
              <a:gd name="connsiteX252" fmla="*/ 2294290 w 5927951"/>
              <a:gd name="connsiteY252" fmla="*/ 713387 h 1126883"/>
              <a:gd name="connsiteX253" fmla="*/ 2324691 w 5927951"/>
              <a:gd name="connsiteY253" fmla="*/ 713387 h 1126883"/>
              <a:gd name="connsiteX254" fmla="*/ 2324691 w 5927951"/>
              <a:gd name="connsiteY254" fmla="*/ 676637 h 1126883"/>
              <a:gd name="connsiteX255" fmla="*/ 2325957 w 5927951"/>
              <a:gd name="connsiteY255" fmla="*/ 676637 h 1126883"/>
              <a:gd name="connsiteX256" fmla="*/ 2334824 w 5927951"/>
              <a:gd name="connsiteY256" fmla="*/ 676637 h 1126883"/>
              <a:gd name="connsiteX257" fmla="*/ 2334824 w 5927951"/>
              <a:gd name="connsiteY257" fmla="*/ 698254 h 1126883"/>
              <a:gd name="connsiteX258" fmla="*/ 2336851 w 5927951"/>
              <a:gd name="connsiteY258" fmla="*/ 665828 h 1126883"/>
              <a:gd name="connsiteX259" fmla="*/ 2359144 w 5927951"/>
              <a:gd name="connsiteY259" fmla="*/ 665828 h 1126883"/>
              <a:gd name="connsiteX260" fmla="*/ 2359144 w 5927951"/>
              <a:gd name="connsiteY260" fmla="*/ 664206 h 1126883"/>
              <a:gd name="connsiteX261" fmla="*/ 2359144 w 5927951"/>
              <a:gd name="connsiteY261" fmla="*/ 652857 h 1126883"/>
              <a:gd name="connsiteX262" fmla="*/ 2359904 w 5927951"/>
              <a:gd name="connsiteY262" fmla="*/ 652857 h 1126883"/>
              <a:gd name="connsiteX263" fmla="*/ 2365224 w 5927951"/>
              <a:gd name="connsiteY263" fmla="*/ 652857 h 1126883"/>
              <a:gd name="connsiteX264" fmla="*/ 2365224 w 5927951"/>
              <a:gd name="connsiteY264" fmla="*/ 650966 h 1126883"/>
              <a:gd name="connsiteX265" fmla="*/ 2365224 w 5927951"/>
              <a:gd name="connsiteY265" fmla="*/ 637725 h 1126883"/>
              <a:gd name="connsiteX266" fmla="*/ 2369278 w 5927951"/>
              <a:gd name="connsiteY266" fmla="*/ 644210 h 1126883"/>
              <a:gd name="connsiteX267" fmla="*/ 2371558 w 5927951"/>
              <a:gd name="connsiteY267" fmla="*/ 644210 h 1126883"/>
              <a:gd name="connsiteX268" fmla="*/ 2387518 w 5927951"/>
              <a:gd name="connsiteY268" fmla="*/ 644210 h 1126883"/>
              <a:gd name="connsiteX269" fmla="*/ 2387518 w 5927951"/>
              <a:gd name="connsiteY269" fmla="*/ 643399 h 1126883"/>
              <a:gd name="connsiteX270" fmla="*/ 2387518 w 5927951"/>
              <a:gd name="connsiteY270" fmla="*/ 637725 h 1126883"/>
              <a:gd name="connsiteX271" fmla="*/ 2388278 w 5927951"/>
              <a:gd name="connsiteY271" fmla="*/ 637725 h 1126883"/>
              <a:gd name="connsiteX272" fmla="*/ 2393598 w 5927951"/>
              <a:gd name="connsiteY272" fmla="*/ 637725 h 1126883"/>
              <a:gd name="connsiteX273" fmla="*/ 2393598 w 5927951"/>
              <a:gd name="connsiteY273" fmla="*/ 639076 h 1126883"/>
              <a:gd name="connsiteX274" fmla="*/ 2393598 w 5927951"/>
              <a:gd name="connsiteY274" fmla="*/ 648534 h 1126883"/>
              <a:gd name="connsiteX275" fmla="*/ 2432105 w 5927951"/>
              <a:gd name="connsiteY275" fmla="*/ 648534 h 1126883"/>
              <a:gd name="connsiteX276" fmla="*/ 2432105 w 5927951"/>
              <a:gd name="connsiteY276" fmla="*/ 786887 h 1126883"/>
              <a:gd name="connsiteX277" fmla="*/ 2433625 w 5927951"/>
              <a:gd name="connsiteY277" fmla="*/ 786887 h 1126883"/>
              <a:gd name="connsiteX278" fmla="*/ 2444265 w 5927951"/>
              <a:gd name="connsiteY278" fmla="*/ 786887 h 1126883"/>
              <a:gd name="connsiteX279" fmla="*/ 2444265 w 5927951"/>
              <a:gd name="connsiteY279" fmla="*/ 773917 h 1126883"/>
              <a:gd name="connsiteX280" fmla="*/ 2448319 w 5927951"/>
              <a:gd name="connsiteY280" fmla="*/ 773917 h 1126883"/>
              <a:gd name="connsiteX281" fmla="*/ 2448319 w 5927951"/>
              <a:gd name="connsiteY281" fmla="*/ 786887 h 1126883"/>
              <a:gd name="connsiteX282" fmla="*/ 2478719 w 5927951"/>
              <a:gd name="connsiteY282" fmla="*/ 786887 h 1126883"/>
              <a:gd name="connsiteX283" fmla="*/ 2478719 w 5927951"/>
              <a:gd name="connsiteY283" fmla="*/ 756622 h 1126883"/>
              <a:gd name="connsiteX284" fmla="*/ 2490879 w 5927951"/>
              <a:gd name="connsiteY284" fmla="*/ 756622 h 1126883"/>
              <a:gd name="connsiteX285" fmla="*/ 2503039 w 5927951"/>
              <a:gd name="connsiteY285" fmla="*/ 754461 h 1126883"/>
              <a:gd name="connsiteX286" fmla="*/ 2507093 w 5927951"/>
              <a:gd name="connsiteY286" fmla="*/ 756622 h 1126883"/>
              <a:gd name="connsiteX287" fmla="*/ 2517226 w 5927951"/>
              <a:gd name="connsiteY287" fmla="*/ 756622 h 1126883"/>
              <a:gd name="connsiteX288" fmla="*/ 2517226 w 5927951"/>
              <a:gd name="connsiteY288" fmla="*/ 786887 h 1126883"/>
              <a:gd name="connsiteX289" fmla="*/ 2525333 w 5927951"/>
              <a:gd name="connsiteY289" fmla="*/ 786887 h 1126883"/>
              <a:gd name="connsiteX290" fmla="*/ 2525333 w 5927951"/>
              <a:gd name="connsiteY290" fmla="*/ 804182 h 1126883"/>
              <a:gd name="connsiteX291" fmla="*/ 2534669 w 5927951"/>
              <a:gd name="connsiteY291" fmla="*/ 805087 h 1126883"/>
              <a:gd name="connsiteX292" fmla="*/ 2547627 w 5927951"/>
              <a:gd name="connsiteY292" fmla="*/ 805087 h 1126883"/>
              <a:gd name="connsiteX293" fmla="*/ 2547627 w 5927951"/>
              <a:gd name="connsiteY293" fmla="*/ 789049 h 1126883"/>
              <a:gd name="connsiteX294" fmla="*/ 2615583 w 5927951"/>
              <a:gd name="connsiteY294" fmla="*/ 789049 h 1126883"/>
              <a:gd name="connsiteX295" fmla="*/ 2615583 w 5927951"/>
              <a:gd name="connsiteY295" fmla="*/ 703796 h 1126883"/>
              <a:gd name="connsiteX296" fmla="*/ 2687591 w 5927951"/>
              <a:gd name="connsiteY296" fmla="*/ 703796 h 1126883"/>
              <a:gd name="connsiteX297" fmla="*/ 2687591 w 5927951"/>
              <a:gd name="connsiteY297" fmla="*/ 782564 h 1126883"/>
              <a:gd name="connsiteX298" fmla="*/ 2689495 w 5927951"/>
              <a:gd name="connsiteY298" fmla="*/ 782564 h 1126883"/>
              <a:gd name="connsiteX299" fmla="*/ 2690737 w 5927951"/>
              <a:gd name="connsiteY299" fmla="*/ 805087 h 1126883"/>
              <a:gd name="connsiteX300" fmla="*/ 2700413 w 5927951"/>
              <a:gd name="connsiteY300" fmla="*/ 805087 h 1126883"/>
              <a:gd name="connsiteX301" fmla="*/ 2701655 w 5927951"/>
              <a:gd name="connsiteY301" fmla="*/ 782564 h 1126883"/>
              <a:gd name="connsiteX302" fmla="*/ 2707735 w 5927951"/>
              <a:gd name="connsiteY302" fmla="*/ 782564 h 1126883"/>
              <a:gd name="connsiteX303" fmla="*/ 2708977 w 5927951"/>
              <a:gd name="connsiteY303" fmla="*/ 805087 h 1126883"/>
              <a:gd name="connsiteX304" fmla="*/ 2759599 w 5927951"/>
              <a:gd name="connsiteY304" fmla="*/ 805087 h 1126883"/>
              <a:gd name="connsiteX305" fmla="*/ 2759599 w 5927951"/>
              <a:gd name="connsiteY305" fmla="*/ 642059 h 1126883"/>
              <a:gd name="connsiteX306" fmla="*/ 2956926 w 5927951"/>
              <a:gd name="connsiteY306" fmla="*/ 642059 h 1126883"/>
              <a:gd name="connsiteX307" fmla="*/ 2956926 w 5927951"/>
              <a:gd name="connsiteY307" fmla="*/ 805087 h 1126883"/>
              <a:gd name="connsiteX308" fmla="*/ 2975623 w 5927951"/>
              <a:gd name="connsiteY308" fmla="*/ 805087 h 1126883"/>
              <a:gd name="connsiteX309" fmla="*/ 2975623 w 5927951"/>
              <a:gd name="connsiteY309" fmla="*/ 722394 h 1126883"/>
              <a:gd name="connsiteX310" fmla="*/ 3070743 w 5927951"/>
              <a:gd name="connsiteY310" fmla="*/ 722394 h 1126883"/>
              <a:gd name="connsiteX311" fmla="*/ 3082673 w 5927951"/>
              <a:gd name="connsiteY311" fmla="*/ 404253 h 1126883"/>
              <a:gd name="connsiteX312" fmla="*/ 3070513 w 5927951"/>
              <a:gd name="connsiteY312" fmla="*/ 382635 h 1126883"/>
              <a:gd name="connsiteX313" fmla="*/ 3064433 w 5927951"/>
              <a:gd name="connsiteY313" fmla="*/ 378311 h 1126883"/>
              <a:gd name="connsiteX314" fmla="*/ 3072540 w 5927951"/>
              <a:gd name="connsiteY314" fmla="*/ 354532 h 1126883"/>
              <a:gd name="connsiteX315" fmla="*/ 3072540 w 5927951"/>
              <a:gd name="connsiteY315" fmla="*/ 337238 h 1126883"/>
              <a:gd name="connsiteX316" fmla="*/ 3086727 w 5927951"/>
              <a:gd name="connsiteY316" fmla="*/ 337238 h 1126883"/>
              <a:gd name="connsiteX317" fmla="*/ 3086727 w 5927951"/>
              <a:gd name="connsiteY317" fmla="*/ 315620 h 1126883"/>
              <a:gd name="connsiteX318" fmla="*/ 3088753 w 5927951"/>
              <a:gd name="connsiteY318" fmla="*/ 311296 h 1126883"/>
              <a:gd name="connsiteX319" fmla="*/ 3088753 w 5927951"/>
              <a:gd name="connsiteY319" fmla="*/ 233472 h 1126883"/>
              <a:gd name="connsiteX320" fmla="*/ 3086727 w 5927951"/>
              <a:gd name="connsiteY320" fmla="*/ 226987 h 1126883"/>
              <a:gd name="connsiteX321" fmla="*/ 3092807 w 5927951"/>
              <a:gd name="connsiteY321" fmla="*/ 220501 h 1126883"/>
              <a:gd name="connsiteX322" fmla="*/ 3092807 w 5927951"/>
              <a:gd name="connsiteY322" fmla="*/ 162133 h 1126883"/>
              <a:gd name="connsiteX323" fmla="*/ 3094833 w 5927951"/>
              <a:gd name="connsiteY323" fmla="*/ 157810 h 1126883"/>
              <a:gd name="connsiteX324" fmla="*/ 3094833 w 5927951"/>
              <a:gd name="connsiteY324" fmla="*/ 101604 h 1126883"/>
              <a:gd name="connsiteX325" fmla="*/ 3096860 w 5927951"/>
              <a:gd name="connsiteY325" fmla="*/ 82148 h 1126883"/>
              <a:gd name="connsiteX326" fmla="*/ 3100914 w 5927951"/>
              <a:gd name="connsiteY326" fmla="*/ 99442 h 1126883"/>
              <a:gd name="connsiteX327" fmla="*/ 3102940 w 5927951"/>
              <a:gd name="connsiteY327" fmla="*/ 157810 h 1126883"/>
              <a:gd name="connsiteX328" fmla="*/ 3104967 w 5927951"/>
              <a:gd name="connsiteY328" fmla="*/ 220501 h 1126883"/>
              <a:gd name="connsiteX329" fmla="*/ 3111047 w 5927951"/>
              <a:gd name="connsiteY329" fmla="*/ 226987 h 1126883"/>
              <a:gd name="connsiteX330" fmla="*/ 3109020 w 5927951"/>
              <a:gd name="connsiteY330" fmla="*/ 233472 h 1126883"/>
              <a:gd name="connsiteX331" fmla="*/ 3109020 w 5927951"/>
              <a:gd name="connsiteY331" fmla="*/ 311296 h 1126883"/>
              <a:gd name="connsiteX332" fmla="*/ 3111047 w 5927951"/>
              <a:gd name="connsiteY332" fmla="*/ 315620 h 1126883"/>
              <a:gd name="connsiteX333" fmla="*/ 3111047 w 5927951"/>
              <a:gd name="connsiteY333" fmla="*/ 337238 h 1126883"/>
              <a:gd name="connsiteX334" fmla="*/ 3125234 w 5927951"/>
              <a:gd name="connsiteY334" fmla="*/ 337238 h 1126883"/>
              <a:gd name="connsiteX335" fmla="*/ 3125234 w 5927951"/>
              <a:gd name="connsiteY335" fmla="*/ 354532 h 1126883"/>
              <a:gd name="connsiteX336" fmla="*/ 3133341 w 5927951"/>
              <a:gd name="connsiteY336" fmla="*/ 378311 h 1126883"/>
              <a:gd name="connsiteX337" fmla="*/ 3127261 w 5927951"/>
              <a:gd name="connsiteY337" fmla="*/ 382635 h 1126883"/>
              <a:gd name="connsiteX338" fmla="*/ 3115100 w 5927951"/>
              <a:gd name="connsiteY338" fmla="*/ 404253 h 1126883"/>
              <a:gd name="connsiteX339" fmla="*/ 3123207 w 5927951"/>
              <a:gd name="connsiteY339" fmla="*/ 657181 h 1126883"/>
              <a:gd name="connsiteX340" fmla="*/ 3188061 w 5927951"/>
              <a:gd name="connsiteY340" fmla="*/ 657181 h 1126883"/>
              <a:gd name="connsiteX341" fmla="*/ 3188061 w 5927951"/>
              <a:gd name="connsiteY341" fmla="*/ 732843 h 1126883"/>
              <a:gd name="connsiteX342" fmla="*/ 3196168 w 5927951"/>
              <a:gd name="connsiteY342" fmla="*/ 732843 h 1126883"/>
              <a:gd name="connsiteX343" fmla="*/ 3198195 w 5927951"/>
              <a:gd name="connsiteY343" fmla="*/ 726358 h 1126883"/>
              <a:gd name="connsiteX344" fmla="*/ 3204275 w 5927951"/>
              <a:gd name="connsiteY344" fmla="*/ 726358 h 1126883"/>
              <a:gd name="connsiteX345" fmla="*/ 3206302 w 5927951"/>
              <a:gd name="connsiteY345" fmla="*/ 735005 h 1126883"/>
              <a:gd name="connsiteX346" fmla="*/ 3218462 w 5927951"/>
              <a:gd name="connsiteY346" fmla="*/ 735005 h 1126883"/>
              <a:gd name="connsiteX347" fmla="*/ 3218462 w 5927951"/>
              <a:gd name="connsiteY347" fmla="*/ 728519 h 1126883"/>
              <a:gd name="connsiteX348" fmla="*/ 3240755 w 5927951"/>
              <a:gd name="connsiteY348" fmla="*/ 728519 h 1126883"/>
              <a:gd name="connsiteX349" fmla="*/ 3240755 w 5927951"/>
              <a:gd name="connsiteY349" fmla="*/ 735005 h 1126883"/>
              <a:gd name="connsiteX350" fmla="*/ 3261022 w 5927951"/>
              <a:gd name="connsiteY350" fmla="*/ 735005 h 1126883"/>
              <a:gd name="connsiteX351" fmla="*/ 3261022 w 5927951"/>
              <a:gd name="connsiteY351" fmla="*/ 780402 h 1126883"/>
              <a:gd name="connsiteX352" fmla="*/ 3275209 w 5927951"/>
              <a:gd name="connsiteY352" fmla="*/ 780402 h 1126883"/>
              <a:gd name="connsiteX353" fmla="*/ 3275209 w 5927951"/>
              <a:gd name="connsiteY353" fmla="*/ 767431 h 1126883"/>
              <a:gd name="connsiteX354" fmla="*/ 3291423 w 5927951"/>
              <a:gd name="connsiteY354" fmla="*/ 767431 h 1126883"/>
              <a:gd name="connsiteX355" fmla="*/ 3291423 w 5927951"/>
              <a:gd name="connsiteY355" fmla="*/ 588004 h 1126883"/>
              <a:gd name="connsiteX356" fmla="*/ 3297503 w 5927951"/>
              <a:gd name="connsiteY356" fmla="*/ 581518 h 1126883"/>
              <a:gd name="connsiteX357" fmla="*/ 3370464 w 5927951"/>
              <a:gd name="connsiteY357" fmla="*/ 581518 h 1126883"/>
              <a:gd name="connsiteX358" fmla="*/ 3370464 w 5927951"/>
              <a:gd name="connsiteY358" fmla="*/ 590166 h 1126883"/>
              <a:gd name="connsiteX359" fmla="*/ 3380597 w 5927951"/>
              <a:gd name="connsiteY359" fmla="*/ 590166 h 1126883"/>
              <a:gd name="connsiteX360" fmla="*/ 3380597 w 5927951"/>
              <a:gd name="connsiteY360" fmla="*/ 704740 h 1126883"/>
              <a:gd name="connsiteX361" fmla="*/ 3402891 w 5927951"/>
              <a:gd name="connsiteY361" fmla="*/ 704740 h 1126883"/>
              <a:gd name="connsiteX362" fmla="*/ 3402891 w 5927951"/>
              <a:gd name="connsiteY362" fmla="*/ 637725 h 1126883"/>
              <a:gd name="connsiteX363" fmla="*/ 3429238 w 5927951"/>
              <a:gd name="connsiteY363" fmla="*/ 637725 h 1126883"/>
              <a:gd name="connsiteX364" fmla="*/ 3433291 w 5927951"/>
              <a:gd name="connsiteY364" fmla="*/ 633401 h 1126883"/>
              <a:gd name="connsiteX365" fmla="*/ 3441398 w 5927951"/>
              <a:gd name="connsiteY365" fmla="*/ 633401 h 1126883"/>
              <a:gd name="connsiteX366" fmla="*/ 3445451 w 5927951"/>
              <a:gd name="connsiteY366" fmla="*/ 637725 h 1126883"/>
              <a:gd name="connsiteX367" fmla="*/ 3467745 w 5927951"/>
              <a:gd name="connsiteY367" fmla="*/ 637725 h 1126883"/>
              <a:gd name="connsiteX368" fmla="*/ 3467745 w 5927951"/>
              <a:gd name="connsiteY368" fmla="*/ 520989 h 1126883"/>
              <a:gd name="connsiteX369" fmla="*/ 3524492 w 5927951"/>
              <a:gd name="connsiteY369" fmla="*/ 510180 h 1126883"/>
              <a:gd name="connsiteX370" fmla="*/ 3524492 w 5927951"/>
              <a:gd name="connsiteY370" fmla="*/ 511261 h 1126883"/>
              <a:gd name="connsiteX371" fmla="*/ 3524492 w 5927951"/>
              <a:gd name="connsiteY371" fmla="*/ 518827 h 1126883"/>
              <a:gd name="connsiteX372" fmla="*/ 3550839 w 5927951"/>
              <a:gd name="connsiteY372" fmla="*/ 518827 h 1126883"/>
              <a:gd name="connsiteX373" fmla="*/ 3550839 w 5927951"/>
              <a:gd name="connsiteY373" fmla="*/ 773917 h 1126883"/>
              <a:gd name="connsiteX374" fmla="*/ 3573133 w 5927951"/>
              <a:gd name="connsiteY374" fmla="*/ 773917 h 1126883"/>
              <a:gd name="connsiteX375" fmla="*/ 3573133 w 5927951"/>
              <a:gd name="connsiteY375" fmla="*/ 769593 h 1126883"/>
              <a:gd name="connsiteX376" fmla="*/ 3585293 w 5927951"/>
              <a:gd name="connsiteY376" fmla="*/ 769593 h 1126883"/>
              <a:gd name="connsiteX377" fmla="*/ 3585293 w 5927951"/>
              <a:gd name="connsiteY377" fmla="*/ 773917 h 1126883"/>
              <a:gd name="connsiteX378" fmla="*/ 3609613 w 5927951"/>
              <a:gd name="connsiteY378" fmla="*/ 773917 h 1126883"/>
              <a:gd name="connsiteX379" fmla="*/ 3609613 w 5927951"/>
              <a:gd name="connsiteY379" fmla="*/ 760946 h 1126883"/>
              <a:gd name="connsiteX380" fmla="*/ 3637987 w 5927951"/>
              <a:gd name="connsiteY380" fmla="*/ 760946 h 1126883"/>
              <a:gd name="connsiteX381" fmla="*/ 3650147 w 5927951"/>
              <a:gd name="connsiteY381" fmla="*/ 756622 h 1126883"/>
              <a:gd name="connsiteX382" fmla="*/ 3670414 w 5927951"/>
              <a:gd name="connsiteY382" fmla="*/ 760946 h 1126883"/>
              <a:gd name="connsiteX383" fmla="*/ 3670414 w 5927951"/>
              <a:gd name="connsiteY383" fmla="*/ 743652 h 1126883"/>
              <a:gd name="connsiteX384" fmla="*/ 3678521 w 5927951"/>
              <a:gd name="connsiteY384" fmla="*/ 743652 h 1126883"/>
              <a:gd name="connsiteX385" fmla="*/ 3678521 w 5927951"/>
              <a:gd name="connsiteY385" fmla="*/ 730681 h 1126883"/>
              <a:gd name="connsiteX386" fmla="*/ 3735268 w 5927951"/>
              <a:gd name="connsiteY386" fmla="*/ 730681 h 1126883"/>
              <a:gd name="connsiteX387" fmla="*/ 3735268 w 5927951"/>
              <a:gd name="connsiteY387" fmla="*/ 700416 h 1126883"/>
              <a:gd name="connsiteX388" fmla="*/ 3753508 w 5927951"/>
              <a:gd name="connsiteY388" fmla="*/ 700416 h 1126883"/>
              <a:gd name="connsiteX389" fmla="*/ 3753508 w 5927951"/>
              <a:gd name="connsiteY389" fmla="*/ 693931 h 1126883"/>
              <a:gd name="connsiteX390" fmla="*/ 3765668 w 5927951"/>
              <a:gd name="connsiteY390" fmla="*/ 693931 h 1126883"/>
              <a:gd name="connsiteX391" fmla="*/ 3765668 w 5927951"/>
              <a:gd name="connsiteY391" fmla="*/ 700416 h 1126883"/>
              <a:gd name="connsiteX392" fmla="*/ 3781882 w 5927951"/>
              <a:gd name="connsiteY392" fmla="*/ 700416 h 1126883"/>
              <a:gd name="connsiteX393" fmla="*/ 3781882 w 5927951"/>
              <a:gd name="connsiteY393" fmla="*/ 750137 h 1126883"/>
              <a:gd name="connsiteX394" fmla="*/ 3814309 w 5927951"/>
              <a:gd name="connsiteY394" fmla="*/ 750137 h 1126883"/>
              <a:gd name="connsiteX395" fmla="*/ 3814309 w 5927951"/>
              <a:gd name="connsiteY395" fmla="*/ 724196 h 1126883"/>
              <a:gd name="connsiteX396" fmla="*/ 3852816 w 5927951"/>
              <a:gd name="connsiteY396" fmla="*/ 724196 h 1126883"/>
              <a:gd name="connsiteX397" fmla="*/ 3852816 w 5927951"/>
              <a:gd name="connsiteY397" fmla="*/ 693931 h 1126883"/>
              <a:gd name="connsiteX398" fmla="*/ 3901457 w 5927951"/>
              <a:gd name="connsiteY398" fmla="*/ 693931 h 1126883"/>
              <a:gd name="connsiteX399" fmla="*/ 3901457 w 5927951"/>
              <a:gd name="connsiteY399" fmla="*/ 805087 h 1126883"/>
              <a:gd name="connsiteX400" fmla="*/ 3901457 w 5927951"/>
              <a:gd name="connsiteY400" fmla="*/ 818866 h 1126883"/>
              <a:gd name="connsiteX401" fmla="*/ 3967332 w 5927951"/>
              <a:gd name="connsiteY401" fmla="*/ 818866 h 1126883"/>
              <a:gd name="connsiteX402" fmla="*/ 3967332 w 5927951"/>
              <a:gd name="connsiteY402" fmla="*/ 924638 h 1126883"/>
              <a:gd name="connsiteX403" fmla="*/ 3967332 w 5927951"/>
              <a:gd name="connsiteY403" fmla="*/ 947885 h 1126883"/>
              <a:gd name="connsiteX404" fmla="*/ 3982292 w 5927951"/>
              <a:gd name="connsiteY404" fmla="*/ 947885 h 1126883"/>
              <a:gd name="connsiteX405" fmla="*/ 3982292 w 5927951"/>
              <a:gd name="connsiteY405" fmla="*/ 946723 h 1126883"/>
              <a:gd name="connsiteX406" fmla="*/ 3982292 w 5927951"/>
              <a:gd name="connsiteY406" fmla="*/ 938587 h 1126883"/>
              <a:gd name="connsiteX407" fmla="*/ 4026872 w 5927951"/>
              <a:gd name="connsiteY407" fmla="*/ 938587 h 1126883"/>
              <a:gd name="connsiteX408" fmla="*/ 4026872 w 5927951"/>
              <a:gd name="connsiteY408" fmla="*/ 959508 h 1126883"/>
              <a:gd name="connsiteX409" fmla="*/ 4029101 w 5927951"/>
              <a:gd name="connsiteY409" fmla="*/ 960671 h 1126883"/>
              <a:gd name="connsiteX410" fmla="*/ 4044704 w 5927951"/>
              <a:gd name="connsiteY410" fmla="*/ 968807 h 1126883"/>
              <a:gd name="connsiteX411" fmla="*/ 4044704 w 5927951"/>
              <a:gd name="connsiteY411" fmla="*/ 999027 h 1126883"/>
              <a:gd name="connsiteX412" fmla="*/ 4046097 w 5927951"/>
              <a:gd name="connsiteY412" fmla="*/ 999609 h 1126883"/>
              <a:gd name="connsiteX413" fmla="*/ 4055849 w 5927951"/>
              <a:gd name="connsiteY413" fmla="*/ 1003677 h 1126883"/>
              <a:gd name="connsiteX414" fmla="*/ 4055849 w 5927951"/>
              <a:gd name="connsiteY414" fmla="*/ 1002515 h 1126883"/>
              <a:gd name="connsiteX415" fmla="*/ 4055849 w 5927951"/>
              <a:gd name="connsiteY415" fmla="*/ 994378 h 1126883"/>
              <a:gd name="connsiteX416" fmla="*/ 4056964 w 5927951"/>
              <a:gd name="connsiteY416" fmla="*/ 994378 h 1126883"/>
              <a:gd name="connsiteX417" fmla="*/ 4064766 w 5927951"/>
              <a:gd name="connsiteY417" fmla="*/ 994378 h 1126883"/>
              <a:gd name="connsiteX418" fmla="*/ 4064766 w 5927951"/>
              <a:gd name="connsiteY418" fmla="*/ 993506 h 1126883"/>
              <a:gd name="connsiteX419" fmla="*/ 4064766 w 5927951"/>
              <a:gd name="connsiteY419" fmla="*/ 987404 h 1126883"/>
              <a:gd name="connsiteX420" fmla="*/ 4063651 w 5927951"/>
              <a:gd name="connsiteY420" fmla="*/ 987404 h 1126883"/>
              <a:gd name="connsiteX421" fmla="*/ 4055849 w 5927951"/>
              <a:gd name="connsiteY421" fmla="*/ 987404 h 1126883"/>
              <a:gd name="connsiteX422" fmla="*/ 4055849 w 5927951"/>
              <a:gd name="connsiteY422" fmla="*/ 986242 h 1126883"/>
              <a:gd name="connsiteX423" fmla="*/ 4055849 w 5927951"/>
              <a:gd name="connsiteY423" fmla="*/ 978106 h 1126883"/>
              <a:gd name="connsiteX424" fmla="*/ 4056964 w 5927951"/>
              <a:gd name="connsiteY424" fmla="*/ 978106 h 1126883"/>
              <a:gd name="connsiteX425" fmla="*/ 4064766 w 5927951"/>
              <a:gd name="connsiteY425" fmla="*/ 978106 h 1126883"/>
              <a:gd name="connsiteX426" fmla="*/ 4064766 w 5927951"/>
              <a:gd name="connsiteY426" fmla="*/ 976943 h 1126883"/>
              <a:gd name="connsiteX427" fmla="*/ 4064766 w 5927951"/>
              <a:gd name="connsiteY427" fmla="*/ 968807 h 1126883"/>
              <a:gd name="connsiteX428" fmla="*/ 4063651 w 5927951"/>
              <a:gd name="connsiteY428" fmla="*/ 968807 h 1126883"/>
              <a:gd name="connsiteX429" fmla="*/ 4055849 w 5927951"/>
              <a:gd name="connsiteY429" fmla="*/ 968807 h 1126883"/>
              <a:gd name="connsiteX430" fmla="*/ 4055849 w 5927951"/>
              <a:gd name="connsiteY430" fmla="*/ 967645 h 1126883"/>
              <a:gd name="connsiteX431" fmla="*/ 4055849 w 5927951"/>
              <a:gd name="connsiteY431" fmla="*/ 959508 h 1126883"/>
              <a:gd name="connsiteX432" fmla="*/ 4056964 w 5927951"/>
              <a:gd name="connsiteY432" fmla="*/ 959508 h 1126883"/>
              <a:gd name="connsiteX433" fmla="*/ 4064766 w 5927951"/>
              <a:gd name="connsiteY433" fmla="*/ 959508 h 1126883"/>
              <a:gd name="connsiteX434" fmla="*/ 4064766 w 5927951"/>
              <a:gd name="connsiteY434" fmla="*/ 958637 h 1126883"/>
              <a:gd name="connsiteX435" fmla="*/ 4064766 w 5927951"/>
              <a:gd name="connsiteY435" fmla="*/ 952535 h 1126883"/>
              <a:gd name="connsiteX436" fmla="*/ 4063651 w 5927951"/>
              <a:gd name="connsiteY436" fmla="*/ 952535 h 1126883"/>
              <a:gd name="connsiteX437" fmla="*/ 4055849 w 5927951"/>
              <a:gd name="connsiteY437" fmla="*/ 952535 h 1126883"/>
              <a:gd name="connsiteX438" fmla="*/ 4055849 w 5927951"/>
              <a:gd name="connsiteY438" fmla="*/ 951372 h 1126883"/>
              <a:gd name="connsiteX439" fmla="*/ 4055849 w 5927951"/>
              <a:gd name="connsiteY439" fmla="*/ 943236 h 1126883"/>
              <a:gd name="connsiteX440" fmla="*/ 4056964 w 5927951"/>
              <a:gd name="connsiteY440" fmla="*/ 943236 h 1126883"/>
              <a:gd name="connsiteX441" fmla="*/ 4064766 w 5927951"/>
              <a:gd name="connsiteY441" fmla="*/ 943236 h 1126883"/>
              <a:gd name="connsiteX442" fmla="*/ 4064766 w 5927951"/>
              <a:gd name="connsiteY442" fmla="*/ 942074 h 1126883"/>
              <a:gd name="connsiteX443" fmla="*/ 4064766 w 5927951"/>
              <a:gd name="connsiteY443" fmla="*/ 933937 h 1126883"/>
              <a:gd name="connsiteX444" fmla="*/ 4063651 w 5927951"/>
              <a:gd name="connsiteY444" fmla="*/ 933937 h 1126883"/>
              <a:gd name="connsiteX445" fmla="*/ 4055849 w 5927951"/>
              <a:gd name="connsiteY445" fmla="*/ 933937 h 1126883"/>
              <a:gd name="connsiteX446" fmla="*/ 4055849 w 5927951"/>
              <a:gd name="connsiteY446" fmla="*/ 933066 h 1126883"/>
              <a:gd name="connsiteX447" fmla="*/ 4055849 w 5927951"/>
              <a:gd name="connsiteY447" fmla="*/ 926963 h 1126883"/>
              <a:gd name="connsiteX448" fmla="*/ 4056964 w 5927951"/>
              <a:gd name="connsiteY448" fmla="*/ 926963 h 1126883"/>
              <a:gd name="connsiteX449" fmla="*/ 4064766 w 5927951"/>
              <a:gd name="connsiteY449" fmla="*/ 926963 h 1126883"/>
              <a:gd name="connsiteX450" fmla="*/ 4064766 w 5927951"/>
              <a:gd name="connsiteY450" fmla="*/ 925801 h 1126883"/>
              <a:gd name="connsiteX451" fmla="*/ 4064766 w 5927951"/>
              <a:gd name="connsiteY451" fmla="*/ 917665 h 1126883"/>
              <a:gd name="connsiteX452" fmla="*/ 4063651 w 5927951"/>
              <a:gd name="connsiteY452" fmla="*/ 917665 h 1126883"/>
              <a:gd name="connsiteX453" fmla="*/ 4055849 w 5927951"/>
              <a:gd name="connsiteY453" fmla="*/ 917665 h 1126883"/>
              <a:gd name="connsiteX454" fmla="*/ 4055849 w 5927951"/>
              <a:gd name="connsiteY454" fmla="*/ 916503 h 1126883"/>
              <a:gd name="connsiteX455" fmla="*/ 4055849 w 5927951"/>
              <a:gd name="connsiteY455" fmla="*/ 908366 h 1126883"/>
              <a:gd name="connsiteX456" fmla="*/ 4056964 w 5927951"/>
              <a:gd name="connsiteY456" fmla="*/ 908366 h 1126883"/>
              <a:gd name="connsiteX457" fmla="*/ 4064766 w 5927951"/>
              <a:gd name="connsiteY457" fmla="*/ 908366 h 1126883"/>
              <a:gd name="connsiteX458" fmla="*/ 4064766 w 5927951"/>
              <a:gd name="connsiteY458" fmla="*/ 907204 h 1126883"/>
              <a:gd name="connsiteX459" fmla="*/ 4064766 w 5927951"/>
              <a:gd name="connsiteY459" fmla="*/ 899068 h 1126883"/>
              <a:gd name="connsiteX460" fmla="*/ 4063651 w 5927951"/>
              <a:gd name="connsiteY460" fmla="*/ 899068 h 1126883"/>
              <a:gd name="connsiteX461" fmla="*/ 4055849 w 5927951"/>
              <a:gd name="connsiteY461" fmla="*/ 899068 h 1126883"/>
              <a:gd name="connsiteX462" fmla="*/ 4055849 w 5927951"/>
              <a:gd name="connsiteY462" fmla="*/ 898196 h 1126883"/>
              <a:gd name="connsiteX463" fmla="*/ 4055849 w 5927951"/>
              <a:gd name="connsiteY463" fmla="*/ 892094 h 1126883"/>
              <a:gd name="connsiteX464" fmla="*/ 4056964 w 5927951"/>
              <a:gd name="connsiteY464" fmla="*/ 892094 h 1126883"/>
              <a:gd name="connsiteX465" fmla="*/ 4064766 w 5927951"/>
              <a:gd name="connsiteY465" fmla="*/ 892094 h 1126883"/>
              <a:gd name="connsiteX466" fmla="*/ 4064766 w 5927951"/>
              <a:gd name="connsiteY466" fmla="*/ 890931 h 1126883"/>
              <a:gd name="connsiteX467" fmla="*/ 4064766 w 5927951"/>
              <a:gd name="connsiteY467" fmla="*/ 882795 h 1126883"/>
              <a:gd name="connsiteX468" fmla="*/ 4063651 w 5927951"/>
              <a:gd name="connsiteY468" fmla="*/ 882795 h 1126883"/>
              <a:gd name="connsiteX469" fmla="*/ 4055849 w 5927951"/>
              <a:gd name="connsiteY469" fmla="*/ 882795 h 1126883"/>
              <a:gd name="connsiteX470" fmla="*/ 4055849 w 5927951"/>
              <a:gd name="connsiteY470" fmla="*/ 881633 h 1126883"/>
              <a:gd name="connsiteX471" fmla="*/ 4055849 w 5927951"/>
              <a:gd name="connsiteY471" fmla="*/ 873496 h 1126883"/>
              <a:gd name="connsiteX472" fmla="*/ 4056964 w 5927951"/>
              <a:gd name="connsiteY472" fmla="*/ 873496 h 1126883"/>
              <a:gd name="connsiteX473" fmla="*/ 4064766 w 5927951"/>
              <a:gd name="connsiteY473" fmla="*/ 873496 h 1126883"/>
              <a:gd name="connsiteX474" fmla="*/ 4064766 w 5927951"/>
              <a:gd name="connsiteY474" fmla="*/ 872625 h 1126883"/>
              <a:gd name="connsiteX475" fmla="*/ 4064766 w 5927951"/>
              <a:gd name="connsiteY475" fmla="*/ 866523 h 1126883"/>
              <a:gd name="connsiteX476" fmla="*/ 4063651 w 5927951"/>
              <a:gd name="connsiteY476" fmla="*/ 866523 h 1126883"/>
              <a:gd name="connsiteX477" fmla="*/ 4055849 w 5927951"/>
              <a:gd name="connsiteY477" fmla="*/ 866523 h 1126883"/>
              <a:gd name="connsiteX478" fmla="*/ 4055849 w 5927951"/>
              <a:gd name="connsiteY478" fmla="*/ 865360 h 1126883"/>
              <a:gd name="connsiteX479" fmla="*/ 4055849 w 5927951"/>
              <a:gd name="connsiteY479" fmla="*/ 857224 h 1126883"/>
              <a:gd name="connsiteX480" fmla="*/ 4056964 w 5927951"/>
              <a:gd name="connsiteY480" fmla="*/ 857224 h 1126883"/>
              <a:gd name="connsiteX481" fmla="*/ 4064766 w 5927951"/>
              <a:gd name="connsiteY481" fmla="*/ 857224 h 1126883"/>
              <a:gd name="connsiteX482" fmla="*/ 4064766 w 5927951"/>
              <a:gd name="connsiteY482" fmla="*/ 856062 h 1126883"/>
              <a:gd name="connsiteX483" fmla="*/ 4064766 w 5927951"/>
              <a:gd name="connsiteY483" fmla="*/ 847925 h 1126883"/>
              <a:gd name="connsiteX484" fmla="*/ 4063651 w 5927951"/>
              <a:gd name="connsiteY484" fmla="*/ 847925 h 1126883"/>
              <a:gd name="connsiteX485" fmla="*/ 4055849 w 5927951"/>
              <a:gd name="connsiteY485" fmla="*/ 847925 h 1126883"/>
              <a:gd name="connsiteX486" fmla="*/ 4055849 w 5927951"/>
              <a:gd name="connsiteY486" fmla="*/ 846763 h 1126883"/>
              <a:gd name="connsiteX487" fmla="*/ 4055849 w 5927951"/>
              <a:gd name="connsiteY487" fmla="*/ 838627 h 1126883"/>
              <a:gd name="connsiteX488" fmla="*/ 4056964 w 5927951"/>
              <a:gd name="connsiteY488" fmla="*/ 838627 h 1126883"/>
              <a:gd name="connsiteX489" fmla="*/ 4064766 w 5927951"/>
              <a:gd name="connsiteY489" fmla="*/ 838627 h 1126883"/>
              <a:gd name="connsiteX490" fmla="*/ 4064766 w 5927951"/>
              <a:gd name="connsiteY490" fmla="*/ 837755 h 1126883"/>
              <a:gd name="connsiteX491" fmla="*/ 4064766 w 5927951"/>
              <a:gd name="connsiteY491" fmla="*/ 831653 h 1126883"/>
              <a:gd name="connsiteX492" fmla="*/ 4063651 w 5927951"/>
              <a:gd name="connsiteY492" fmla="*/ 831653 h 1126883"/>
              <a:gd name="connsiteX493" fmla="*/ 4055849 w 5927951"/>
              <a:gd name="connsiteY493" fmla="*/ 831653 h 1126883"/>
              <a:gd name="connsiteX494" fmla="*/ 4055849 w 5927951"/>
              <a:gd name="connsiteY494" fmla="*/ 830491 h 1126883"/>
              <a:gd name="connsiteX495" fmla="*/ 4055849 w 5927951"/>
              <a:gd name="connsiteY495" fmla="*/ 822354 h 1126883"/>
              <a:gd name="connsiteX496" fmla="*/ 4056964 w 5927951"/>
              <a:gd name="connsiteY496" fmla="*/ 822354 h 1126883"/>
              <a:gd name="connsiteX497" fmla="*/ 4064766 w 5927951"/>
              <a:gd name="connsiteY497" fmla="*/ 822354 h 1126883"/>
              <a:gd name="connsiteX498" fmla="*/ 4064766 w 5927951"/>
              <a:gd name="connsiteY498" fmla="*/ 821192 h 1126883"/>
              <a:gd name="connsiteX499" fmla="*/ 4064766 w 5927951"/>
              <a:gd name="connsiteY499" fmla="*/ 813056 h 1126883"/>
              <a:gd name="connsiteX500" fmla="*/ 4063651 w 5927951"/>
              <a:gd name="connsiteY500" fmla="*/ 813056 h 1126883"/>
              <a:gd name="connsiteX501" fmla="*/ 4055849 w 5927951"/>
              <a:gd name="connsiteY501" fmla="*/ 813056 h 1126883"/>
              <a:gd name="connsiteX502" fmla="*/ 4055849 w 5927951"/>
              <a:gd name="connsiteY502" fmla="*/ 811893 h 1126883"/>
              <a:gd name="connsiteX503" fmla="*/ 4055849 w 5927951"/>
              <a:gd name="connsiteY503" fmla="*/ 803757 h 1126883"/>
              <a:gd name="connsiteX504" fmla="*/ 4056964 w 5927951"/>
              <a:gd name="connsiteY504" fmla="*/ 803757 h 1126883"/>
              <a:gd name="connsiteX505" fmla="*/ 4064766 w 5927951"/>
              <a:gd name="connsiteY505" fmla="*/ 803757 h 1126883"/>
              <a:gd name="connsiteX506" fmla="*/ 4064766 w 5927951"/>
              <a:gd name="connsiteY506" fmla="*/ 802885 h 1126883"/>
              <a:gd name="connsiteX507" fmla="*/ 4064766 w 5927951"/>
              <a:gd name="connsiteY507" fmla="*/ 796783 h 1126883"/>
              <a:gd name="connsiteX508" fmla="*/ 4063651 w 5927951"/>
              <a:gd name="connsiteY508" fmla="*/ 796783 h 1126883"/>
              <a:gd name="connsiteX509" fmla="*/ 4055849 w 5927951"/>
              <a:gd name="connsiteY509" fmla="*/ 796783 h 1126883"/>
              <a:gd name="connsiteX510" fmla="*/ 4055849 w 5927951"/>
              <a:gd name="connsiteY510" fmla="*/ 795621 h 1126883"/>
              <a:gd name="connsiteX511" fmla="*/ 4055849 w 5927951"/>
              <a:gd name="connsiteY511" fmla="*/ 787484 h 1126883"/>
              <a:gd name="connsiteX512" fmla="*/ 4056964 w 5927951"/>
              <a:gd name="connsiteY512" fmla="*/ 787484 h 1126883"/>
              <a:gd name="connsiteX513" fmla="*/ 4064766 w 5927951"/>
              <a:gd name="connsiteY513" fmla="*/ 787484 h 1126883"/>
              <a:gd name="connsiteX514" fmla="*/ 4063651 w 5927951"/>
              <a:gd name="connsiteY514" fmla="*/ 785741 h 1126883"/>
              <a:gd name="connsiteX515" fmla="*/ 4055849 w 5927951"/>
              <a:gd name="connsiteY515" fmla="*/ 773537 h 1126883"/>
              <a:gd name="connsiteX516" fmla="*/ 4055849 w 5927951"/>
              <a:gd name="connsiteY516" fmla="*/ 736342 h 1126883"/>
              <a:gd name="connsiteX517" fmla="*/ 4205193 w 5927951"/>
              <a:gd name="connsiteY517" fmla="*/ 736342 h 1126883"/>
              <a:gd name="connsiteX518" fmla="*/ 4218567 w 5927951"/>
              <a:gd name="connsiteY518" fmla="*/ 757264 h 1126883"/>
              <a:gd name="connsiteX519" fmla="*/ 4218567 w 5927951"/>
              <a:gd name="connsiteY519" fmla="*/ 803757 h 1126883"/>
              <a:gd name="connsiteX520" fmla="*/ 4217453 w 5927951"/>
              <a:gd name="connsiteY520" fmla="*/ 803757 h 1126883"/>
              <a:gd name="connsiteX521" fmla="*/ 4209651 w 5927951"/>
              <a:gd name="connsiteY521" fmla="*/ 803757 h 1126883"/>
              <a:gd name="connsiteX522" fmla="*/ 4209651 w 5927951"/>
              <a:gd name="connsiteY522" fmla="*/ 804919 h 1126883"/>
              <a:gd name="connsiteX523" fmla="*/ 4209651 w 5927951"/>
              <a:gd name="connsiteY523" fmla="*/ 813056 h 1126883"/>
              <a:gd name="connsiteX524" fmla="*/ 4210766 w 5927951"/>
              <a:gd name="connsiteY524" fmla="*/ 813056 h 1126883"/>
              <a:gd name="connsiteX525" fmla="*/ 4218567 w 5927951"/>
              <a:gd name="connsiteY525" fmla="*/ 813056 h 1126883"/>
              <a:gd name="connsiteX526" fmla="*/ 4218567 w 5927951"/>
              <a:gd name="connsiteY526" fmla="*/ 814218 h 1126883"/>
              <a:gd name="connsiteX527" fmla="*/ 4218567 w 5927951"/>
              <a:gd name="connsiteY527" fmla="*/ 822354 h 1126883"/>
              <a:gd name="connsiteX528" fmla="*/ 4217453 w 5927951"/>
              <a:gd name="connsiteY528" fmla="*/ 822354 h 1126883"/>
              <a:gd name="connsiteX529" fmla="*/ 4209651 w 5927951"/>
              <a:gd name="connsiteY529" fmla="*/ 822354 h 1126883"/>
              <a:gd name="connsiteX530" fmla="*/ 4209651 w 5927951"/>
              <a:gd name="connsiteY530" fmla="*/ 823516 h 1126883"/>
              <a:gd name="connsiteX531" fmla="*/ 4209651 w 5927951"/>
              <a:gd name="connsiteY531" fmla="*/ 831653 h 1126883"/>
              <a:gd name="connsiteX532" fmla="*/ 4210766 w 5927951"/>
              <a:gd name="connsiteY532" fmla="*/ 831653 h 1126883"/>
              <a:gd name="connsiteX533" fmla="*/ 4218567 w 5927951"/>
              <a:gd name="connsiteY533" fmla="*/ 831653 h 1126883"/>
              <a:gd name="connsiteX534" fmla="*/ 4218567 w 5927951"/>
              <a:gd name="connsiteY534" fmla="*/ 832525 h 1126883"/>
              <a:gd name="connsiteX535" fmla="*/ 4218567 w 5927951"/>
              <a:gd name="connsiteY535" fmla="*/ 838627 h 1126883"/>
              <a:gd name="connsiteX536" fmla="*/ 4217453 w 5927951"/>
              <a:gd name="connsiteY536" fmla="*/ 838627 h 1126883"/>
              <a:gd name="connsiteX537" fmla="*/ 4209651 w 5927951"/>
              <a:gd name="connsiteY537" fmla="*/ 838627 h 1126883"/>
              <a:gd name="connsiteX538" fmla="*/ 4209651 w 5927951"/>
              <a:gd name="connsiteY538" fmla="*/ 839789 h 1126883"/>
              <a:gd name="connsiteX539" fmla="*/ 4209651 w 5927951"/>
              <a:gd name="connsiteY539" fmla="*/ 847925 h 1126883"/>
              <a:gd name="connsiteX540" fmla="*/ 4210766 w 5927951"/>
              <a:gd name="connsiteY540" fmla="*/ 847925 h 1126883"/>
              <a:gd name="connsiteX541" fmla="*/ 4218567 w 5927951"/>
              <a:gd name="connsiteY541" fmla="*/ 847925 h 1126883"/>
              <a:gd name="connsiteX542" fmla="*/ 4218567 w 5927951"/>
              <a:gd name="connsiteY542" fmla="*/ 849088 h 1126883"/>
              <a:gd name="connsiteX543" fmla="*/ 4218567 w 5927951"/>
              <a:gd name="connsiteY543" fmla="*/ 857224 h 1126883"/>
              <a:gd name="connsiteX544" fmla="*/ 4217453 w 5927951"/>
              <a:gd name="connsiteY544" fmla="*/ 857224 h 1126883"/>
              <a:gd name="connsiteX545" fmla="*/ 4209651 w 5927951"/>
              <a:gd name="connsiteY545" fmla="*/ 857224 h 1126883"/>
              <a:gd name="connsiteX546" fmla="*/ 4209651 w 5927951"/>
              <a:gd name="connsiteY546" fmla="*/ 858386 h 1126883"/>
              <a:gd name="connsiteX547" fmla="*/ 4209651 w 5927951"/>
              <a:gd name="connsiteY547" fmla="*/ 866523 h 1126883"/>
              <a:gd name="connsiteX548" fmla="*/ 4210766 w 5927951"/>
              <a:gd name="connsiteY548" fmla="*/ 866523 h 1126883"/>
              <a:gd name="connsiteX549" fmla="*/ 4218567 w 5927951"/>
              <a:gd name="connsiteY549" fmla="*/ 866523 h 1126883"/>
              <a:gd name="connsiteX550" fmla="*/ 4218567 w 5927951"/>
              <a:gd name="connsiteY550" fmla="*/ 867394 h 1126883"/>
              <a:gd name="connsiteX551" fmla="*/ 4218567 w 5927951"/>
              <a:gd name="connsiteY551" fmla="*/ 873496 h 1126883"/>
              <a:gd name="connsiteX552" fmla="*/ 4217453 w 5927951"/>
              <a:gd name="connsiteY552" fmla="*/ 873496 h 1126883"/>
              <a:gd name="connsiteX553" fmla="*/ 4209651 w 5927951"/>
              <a:gd name="connsiteY553" fmla="*/ 873496 h 1126883"/>
              <a:gd name="connsiteX554" fmla="*/ 4209651 w 5927951"/>
              <a:gd name="connsiteY554" fmla="*/ 874659 h 1126883"/>
              <a:gd name="connsiteX555" fmla="*/ 4209651 w 5927951"/>
              <a:gd name="connsiteY555" fmla="*/ 882795 h 1126883"/>
              <a:gd name="connsiteX556" fmla="*/ 4210766 w 5927951"/>
              <a:gd name="connsiteY556" fmla="*/ 882795 h 1126883"/>
              <a:gd name="connsiteX557" fmla="*/ 4218567 w 5927951"/>
              <a:gd name="connsiteY557" fmla="*/ 882795 h 1126883"/>
              <a:gd name="connsiteX558" fmla="*/ 4218567 w 5927951"/>
              <a:gd name="connsiteY558" fmla="*/ 883957 h 1126883"/>
              <a:gd name="connsiteX559" fmla="*/ 4218567 w 5927951"/>
              <a:gd name="connsiteY559" fmla="*/ 892094 h 1126883"/>
              <a:gd name="connsiteX560" fmla="*/ 4217453 w 5927951"/>
              <a:gd name="connsiteY560" fmla="*/ 892094 h 1126883"/>
              <a:gd name="connsiteX561" fmla="*/ 4209651 w 5927951"/>
              <a:gd name="connsiteY561" fmla="*/ 892094 h 1126883"/>
              <a:gd name="connsiteX562" fmla="*/ 4209651 w 5927951"/>
              <a:gd name="connsiteY562" fmla="*/ 892965 h 1126883"/>
              <a:gd name="connsiteX563" fmla="*/ 4209651 w 5927951"/>
              <a:gd name="connsiteY563" fmla="*/ 899068 h 1126883"/>
              <a:gd name="connsiteX564" fmla="*/ 4210766 w 5927951"/>
              <a:gd name="connsiteY564" fmla="*/ 899068 h 1126883"/>
              <a:gd name="connsiteX565" fmla="*/ 4218567 w 5927951"/>
              <a:gd name="connsiteY565" fmla="*/ 899068 h 1126883"/>
              <a:gd name="connsiteX566" fmla="*/ 4218567 w 5927951"/>
              <a:gd name="connsiteY566" fmla="*/ 900230 h 1126883"/>
              <a:gd name="connsiteX567" fmla="*/ 4218567 w 5927951"/>
              <a:gd name="connsiteY567" fmla="*/ 908366 h 1126883"/>
              <a:gd name="connsiteX568" fmla="*/ 4217453 w 5927951"/>
              <a:gd name="connsiteY568" fmla="*/ 908366 h 1126883"/>
              <a:gd name="connsiteX569" fmla="*/ 4209651 w 5927951"/>
              <a:gd name="connsiteY569" fmla="*/ 908366 h 1126883"/>
              <a:gd name="connsiteX570" fmla="*/ 4209651 w 5927951"/>
              <a:gd name="connsiteY570" fmla="*/ 909528 h 1126883"/>
              <a:gd name="connsiteX571" fmla="*/ 4209651 w 5927951"/>
              <a:gd name="connsiteY571" fmla="*/ 917665 h 1126883"/>
              <a:gd name="connsiteX572" fmla="*/ 4210766 w 5927951"/>
              <a:gd name="connsiteY572" fmla="*/ 917665 h 1126883"/>
              <a:gd name="connsiteX573" fmla="*/ 4218567 w 5927951"/>
              <a:gd name="connsiteY573" fmla="*/ 917665 h 1126883"/>
              <a:gd name="connsiteX574" fmla="*/ 4218567 w 5927951"/>
              <a:gd name="connsiteY574" fmla="*/ 918827 h 1126883"/>
              <a:gd name="connsiteX575" fmla="*/ 4218567 w 5927951"/>
              <a:gd name="connsiteY575" fmla="*/ 926963 h 1126883"/>
              <a:gd name="connsiteX576" fmla="*/ 4217453 w 5927951"/>
              <a:gd name="connsiteY576" fmla="*/ 926963 h 1126883"/>
              <a:gd name="connsiteX577" fmla="*/ 4209651 w 5927951"/>
              <a:gd name="connsiteY577" fmla="*/ 926963 h 1126883"/>
              <a:gd name="connsiteX578" fmla="*/ 4209651 w 5927951"/>
              <a:gd name="connsiteY578" fmla="*/ 927835 h 1126883"/>
              <a:gd name="connsiteX579" fmla="*/ 4209651 w 5927951"/>
              <a:gd name="connsiteY579" fmla="*/ 933937 h 1126883"/>
              <a:gd name="connsiteX580" fmla="*/ 4210766 w 5927951"/>
              <a:gd name="connsiteY580" fmla="*/ 933937 h 1126883"/>
              <a:gd name="connsiteX581" fmla="*/ 4218567 w 5927951"/>
              <a:gd name="connsiteY581" fmla="*/ 933937 h 1126883"/>
              <a:gd name="connsiteX582" fmla="*/ 4218567 w 5927951"/>
              <a:gd name="connsiteY582" fmla="*/ 935100 h 1126883"/>
              <a:gd name="connsiteX583" fmla="*/ 4218567 w 5927951"/>
              <a:gd name="connsiteY583" fmla="*/ 943236 h 1126883"/>
              <a:gd name="connsiteX584" fmla="*/ 4217453 w 5927951"/>
              <a:gd name="connsiteY584" fmla="*/ 943236 h 1126883"/>
              <a:gd name="connsiteX585" fmla="*/ 4209651 w 5927951"/>
              <a:gd name="connsiteY585" fmla="*/ 943236 h 1126883"/>
              <a:gd name="connsiteX586" fmla="*/ 4209651 w 5927951"/>
              <a:gd name="connsiteY586" fmla="*/ 944398 h 1126883"/>
              <a:gd name="connsiteX587" fmla="*/ 4209651 w 5927951"/>
              <a:gd name="connsiteY587" fmla="*/ 952535 h 1126883"/>
              <a:gd name="connsiteX588" fmla="*/ 4210766 w 5927951"/>
              <a:gd name="connsiteY588" fmla="*/ 952535 h 1126883"/>
              <a:gd name="connsiteX589" fmla="*/ 4218567 w 5927951"/>
              <a:gd name="connsiteY589" fmla="*/ 952535 h 1126883"/>
              <a:gd name="connsiteX590" fmla="*/ 4218567 w 5927951"/>
              <a:gd name="connsiteY590" fmla="*/ 953406 h 1126883"/>
              <a:gd name="connsiteX591" fmla="*/ 4218567 w 5927951"/>
              <a:gd name="connsiteY591" fmla="*/ 959508 h 1126883"/>
              <a:gd name="connsiteX592" fmla="*/ 4217453 w 5927951"/>
              <a:gd name="connsiteY592" fmla="*/ 959508 h 1126883"/>
              <a:gd name="connsiteX593" fmla="*/ 4209651 w 5927951"/>
              <a:gd name="connsiteY593" fmla="*/ 959508 h 1126883"/>
              <a:gd name="connsiteX594" fmla="*/ 4209651 w 5927951"/>
              <a:gd name="connsiteY594" fmla="*/ 960671 h 1126883"/>
              <a:gd name="connsiteX595" fmla="*/ 4209651 w 5927951"/>
              <a:gd name="connsiteY595" fmla="*/ 968807 h 1126883"/>
              <a:gd name="connsiteX596" fmla="*/ 4210766 w 5927951"/>
              <a:gd name="connsiteY596" fmla="*/ 968807 h 1126883"/>
              <a:gd name="connsiteX597" fmla="*/ 4218567 w 5927951"/>
              <a:gd name="connsiteY597" fmla="*/ 968807 h 1126883"/>
              <a:gd name="connsiteX598" fmla="*/ 4218567 w 5927951"/>
              <a:gd name="connsiteY598" fmla="*/ 969969 h 1126883"/>
              <a:gd name="connsiteX599" fmla="*/ 4218567 w 5927951"/>
              <a:gd name="connsiteY599" fmla="*/ 978106 h 1126883"/>
              <a:gd name="connsiteX600" fmla="*/ 4217453 w 5927951"/>
              <a:gd name="connsiteY600" fmla="*/ 978106 h 1126883"/>
              <a:gd name="connsiteX601" fmla="*/ 4209651 w 5927951"/>
              <a:gd name="connsiteY601" fmla="*/ 978106 h 1126883"/>
              <a:gd name="connsiteX602" fmla="*/ 4209651 w 5927951"/>
              <a:gd name="connsiteY602" fmla="*/ 979268 h 1126883"/>
              <a:gd name="connsiteX603" fmla="*/ 4209651 w 5927951"/>
              <a:gd name="connsiteY603" fmla="*/ 987404 h 1126883"/>
              <a:gd name="connsiteX604" fmla="*/ 4210766 w 5927951"/>
              <a:gd name="connsiteY604" fmla="*/ 987404 h 1126883"/>
              <a:gd name="connsiteX605" fmla="*/ 4218567 w 5927951"/>
              <a:gd name="connsiteY605" fmla="*/ 987404 h 1126883"/>
              <a:gd name="connsiteX606" fmla="*/ 4218567 w 5927951"/>
              <a:gd name="connsiteY606" fmla="*/ 988276 h 1126883"/>
              <a:gd name="connsiteX607" fmla="*/ 4218567 w 5927951"/>
              <a:gd name="connsiteY607" fmla="*/ 994378 h 1126883"/>
              <a:gd name="connsiteX608" fmla="*/ 4217453 w 5927951"/>
              <a:gd name="connsiteY608" fmla="*/ 994378 h 1126883"/>
              <a:gd name="connsiteX609" fmla="*/ 4209651 w 5927951"/>
              <a:gd name="connsiteY609" fmla="*/ 994378 h 1126883"/>
              <a:gd name="connsiteX610" fmla="*/ 4209651 w 5927951"/>
              <a:gd name="connsiteY610" fmla="*/ 995540 h 1126883"/>
              <a:gd name="connsiteX611" fmla="*/ 4209651 w 5927951"/>
              <a:gd name="connsiteY611" fmla="*/ 1003677 h 1126883"/>
              <a:gd name="connsiteX612" fmla="*/ 4234170 w 5927951"/>
              <a:gd name="connsiteY612" fmla="*/ 1024599 h 1126883"/>
              <a:gd name="connsiteX613" fmla="*/ 4233056 w 5927951"/>
              <a:gd name="connsiteY613" fmla="*/ 1029248 h 1126883"/>
              <a:gd name="connsiteX614" fmla="*/ 4225254 w 5927951"/>
              <a:gd name="connsiteY614" fmla="*/ 1029248 h 1126883"/>
              <a:gd name="connsiteX615" fmla="*/ 4225254 w 5927951"/>
              <a:gd name="connsiteY615" fmla="*/ 1054819 h 1126883"/>
              <a:gd name="connsiteX616" fmla="*/ 4226369 w 5927951"/>
              <a:gd name="connsiteY616" fmla="*/ 1054819 h 1126883"/>
              <a:gd name="connsiteX617" fmla="*/ 4234170 w 5927951"/>
              <a:gd name="connsiteY617" fmla="*/ 1054819 h 1126883"/>
              <a:gd name="connsiteX618" fmla="*/ 4234170 w 5927951"/>
              <a:gd name="connsiteY618" fmla="*/ 1053366 h 1126883"/>
              <a:gd name="connsiteX619" fmla="*/ 4234170 w 5927951"/>
              <a:gd name="connsiteY619" fmla="*/ 1043196 h 1126883"/>
              <a:gd name="connsiteX620" fmla="*/ 4235285 w 5927951"/>
              <a:gd name="connsiteY620" fmla="*/ 1042615 h 1126883"/>
              <a:gd name="connsiteX621" fmla="*/ 4243086 w 5927951"/>
              <a:gd name="connsiteY621" fmla="*/ 1038547 h 1126883"/>
              <a:gd name="connsiteX622" fmla="*/ 4245037 w 5927951"/>
              <a:gd name="connsiteY622" fmla="*/ 1038547 h 1126883"/>
              <a:gd name="connsiteX623" fmla="*/ 4258690 w 5927951"/>
              <a:gd name="connsiteY623" fmla="*/ 1038547 h 1126883"/>
              <a:gd name="connsiteX624" fmla="*/ 4258690 w 5927951"/>
              <a:gd name="connsiteY624" fmla="*/ 1039709 h 1126883"/>
              <a:gd name="connsiteX625" fmla="*/ 4258690 w 5927951"/>
              <a:gd name="connsiteY625" fmla="*/ 1047845 h 1126883"/>
              <a:gd name="connsiteX626" fmla="*/ 4260361 w 5927951"/>
              <a:gd name="connsiteY626" fmla="*/ 1047845 h 1126883"/>
              <a:gd name="connsiteX627" fmla="*/ 4272064 w 5927951"/>
              <a:gd name="connsiteY627" fmla="*/ 1047845 h 1126883"/>
              <a:gd name="connsiteX628" fmla="*/ 4273178 w 5927951"/>
              <a:gd name="connsiteY628" fmla="*/ 1052494 h 1126883"/>
              <a:gd name="connsiteX629" fmla="*/ 4280980 w 5927951"/>
              <a:gd name="connsiteY629" fmla="*/ 1052494 h 1126883"/>
              <a:gd name="connsiteX630" fmla="*/ 4305499 w 5927951"/>
              <a:gd name="connsiteY630" fmla="*/ 1085039 h 1126883"/>
              <a:gd name="connsiteX631" fmla="*/ 4305499 w 5927951"/>
              <a:gd name="connsiteY631" fmla="*/ 1119909 h 1126883"/>
              <a:gd name="connsiteX632" fmla="*/ 4306613 w 5927951"/>
              <a:gd name="connsiteY632" fmla="*/ 1119909 h 1126883"/>
              <a:gd name="connsiteX633" fmla="*/ 4314415 w 5927951"/>
              <a:gd name="connsiteY633" fmla="*/ 1119909 h 1126883"/>
              <a:gd name="connsiteX634" fmla="*/ 4314415 w 5927951"/>
              <a:gd name="connsiteY634" fmla="*/ 1117875 h 1126883"/>
              <a:gd name="connsiteX635" fmla="*/ 4314415 w 5927951"/>
              <a:gd name="connsiteY635" fmla="*/ 1103637 h 1126883"/>
              <a:gd name="connsiteX636" fmla="*/ 4315251 w 5927951"/>
              <a:gd name="connsiteY636" fmla="*/ 1103637 h 1126883"/>
              <a:gd name="connsiteX637" fmla="*/ 4321102 w 5927951"/>
              <a:gd name="connsiteY637" fmla="*/ 1103637 h 1126883"/>
              <a:gd name="connsiteX638" fmla="*/ 4321102 w 5927951"/>
              <a:gd name="connsiteY638" fmla="*/ 1104799 h 1126883"/>
              <a:gd name="connsiteX639" fmla="*/ 4321102 w 5927951"/>
              <a:gd name="connsiteY639" fmla="*/ 1112935 h 1126883"/>
              <a:gd name="connsiteX640" fmla="*/ 4330018 w 5927951"/>
              <a:gd name="connsiteY640" fmla="*/ 1064118 h 1126883"/>
              <a:gd name="connsiteX641" fmla="*/ 4367911 w 5927951"/>
              <a:gd name="connsiteY641" fmla="*/ 1064118 h 1126883"/>
              <a:gd name="connsiteX642" fmla="*/ 4367911 w 5927951"/>
              <a:gd name="connsiteY642" fmla="*/ 989729 h 1126883"/>
              <a:gd name="connsiteX643" fmla="*/ 4403575 w 5927951"/>
              <a:gd name="connsiteY643" fmla="*/ 989729 h 1126883"/>
              <a:gd name="connsiteX644" fmla="*/ 4403575 w 5927951"/>
              <a:gd name="connsiteY644" fmla="*/ 988857 h 1126883"/>
              <a:gd name="connsiteX645" fmla="*/ 4403575 w 5927951"/>
              <a:gd name="connsiteY645" fmla="*/ 982755 h 1126883"/>
              <a:gd name="connsiteX646" fmla="*/ 4425866 w 5927951"/>
              <a:gd name="connsiteY646" fmla="*/ 982755 h 1126883"/>
              <a:gd name="connsiteX647" fmla="*/ 4425866 w 5927951"/>
              <a:gd name="connsiteY647" fmla="*/ 943236 h 1126883"/>
              <a:gd name="connsiteX648" fmla="*/ 4421407 w 5927951"/>
              <a:gd name="connsiteY648" fmla="*/ 941492 h 1126883"/>
              <a:gd name="connsiteX649" fmla="*/ 4421407 w 5927951"/>
              <a:gd name="connsiteY649" fmla="*/ 929288 h 1126883"/>
              <a:gd name="connsiteX650" fmla="*/ 4425866 w 5927951"/>
              <a:gd name="connsiteY650" fmla="*/ 931613 h 1126883"/>
              <a:gd name="connsiteX651" fmla="*/ 4430324 w 5927951"/>
              <a:gd name="connsiteY651" fmla="*/ 908366 h 1126883"/>
              <a:gd name="connsiteX652" fmla="*/ 4434782 w 5927951"/>
              <a:gd name="connsiteY652" fmla="*/ 931613 h 1126883"/>
              <a:gd name="connsiteX653" fmla="*/ 4437289 w 5927951"/>
              <a:gd name="connsiteY653" fmla="*/ 928416 h 1126883"/>
              <a:gd name="connsiteX654" fmla="*/ 4439240 w 5927951"/>
              <a:gd name="connsiteY654" fmla="*/ 922314 h 1126883"/>
              <a:gd name="connsiteX655" fmla="*/ 4439797 w 5927951"/>
              <a:gd name="connsiteY655" fmla="*/ 921152 h 1126883"/>
              <a:gd name="connsiteX656" fmla="*/ 4443698 w 5927951"/>
              <a:gd name="connsiteY656" fmla="*/ 913015 h 1126883"/>
              <a:gd name="connsiteX657" fmla="*/ 4444255 w 5927951"/>
              <a:gd name="connsiteY657" fmla="*/ 911853 h 1126883"/>
              <a:gd name="connsiteX658" fmla="*/ 4448156 w 5927951"/>
              <a:gd name="connsiteY658" fmla="*/ 903717 h 1126883"/>
              <a:gd name="connsiteX659" fmla="*/ 4449549 w 5927951"/>
              <a:gd name="connsiteY659" fmla="*/ 902845 h 1126883"/>
              <a:gd name="connsiteX660" fmla="*/ 4459301 w 5927951"/>
              <a:gd name="connsiteY660" fmla="*/ 896743 h 1126883"/>
              <a:gd name="connsiteX661" fmla="*/ 4460973 w 5927951"/>
              <a:gd name="connsiteY661" fmla="*/ 895581 h 1126883"/>
              <a:gd name="connsiteX662" fmla="*/ 4472675 w 5927951"/>
              <a:gd name="connsiteY662" fmla="*/ 887444 h 1126883"/>
              <a:gd name="connsiteX663" fmla="*/ 4473511 w 5927951"/>
              <a:gd name="connsiteY663" fmla="*/ 886282 h 1126883"/>
              <a:gd name="connsiteX664" fmla="*/ 4479362 w 5927951"/>
              <a:gd name="connsiteY664" fmla="*/ 878146 h 1126883"/>
              <a:gd name="connsiteX665" fmla="*/ 4479919 w 5927951"/>
              <a:gd name="connsiteY665" fmla="*/ 876112 h 1126883"/>
              <a:gd name="connsiteX666" fmla="*/ 4483820 w 5927951"/>
              <a:gd name="connsiteY666" fmla="*/ 861873 h 1126883"/>
              <a:gd name="connsiteX667" fmla="*/ 4484377 w 5927951"/>
              <a:gd name="connsiteY667" fmla="*/ 863907 h 1126883"/>
              <a:gd name="connsiteX668" fmla="*/ 4488278 w 5927951"/>
              <a:gd name="connsiteY668" fmla="*/ 878146 h 1126883"/>
              <a:gd name="connsiteX669" fmla="*/ 4488835 w 5927951"/>
              <a:gd name="connsiteY669" fmla="*/ 879017 h 1126883"/>
              <a:gd name="connsiteX670" fmla="*/ 4492736 w 5927951"/>
              <a:gd name="connsiteY670" fmla="*/ 885120 h 1126883"/>
              <a:gd name="connsiteX671" fmla="*/ 4494129 w 5927951"/>
              <a:gd name="connsiteY671" fmla="*/ 886282 h 1126883"/>
              <a:gd name="connsiteX672" fmla="*/ 4503881 w 5927951"/>
              <a:gd name="connsiteY672" fmla="*/ 894418 h 1126883"/>
              <a:gd name="connsiteX673" fmla="*/ 4504996 w 5927951"/>
              <a:gd name="connsiteY673" fmla="*/ 895581 h 1126883"/>
              <a:gd name="connsiteX674" fmla="*/ 4512797 w 5927951"/>
              <a:gd name="connsiteY674" fmla="*/ 903717 h 1126883"/>
              <a:gd name="connsiteX675" fmla="*/ 4513912 w 5927951"/>
              <a:gd name="connsiteY675" fmla="*/ 904879 h 1126883"/>
              <a:gd name="connsiteX676" fmla="*/ 4521713 w 5927951"/>
              <a:gd name="connsiteY676" fmla="*/ 913015 h 1126883"/>
              <a:gd name="connsiteX677" fmla="*/ 4521992 w 5927951"/>
              <a:gd name="connsiteY677" fmla="*/ 914178 h 1126883"/>
              <a:gd name="connsiteX678" fmla="*/ 4523942 w 5927951"/>
              <a:gd name="connsiteY678" fmla="*/ 922314 h 1126883"/>
              <a:gd name="connsiteX679" fmla="*/ 4524221 w 5927951"/>
              <a:gd name="connsiteY679" fmla="*/ 923476 h 1126883"/>
              <a:gd name="connsiteX680" fmla="*/ 4526171 w 5927951"/>
              <a:gd name="connsiteY680" fmla="*/ 931613 h 1126883"/>
              <a:gd name="connsiteX681" fmla="*/ 4532858 w 5927951"/>
              <a:gd name="connsiteY681" fmla="*/ 908366 h 1126883"/>
              <a:gd name="connsiteX682" fmla="*/ 4537316 w 5927951"/>
              <a:gd name="connsiteY682" fmla="*/ 931613 h 1126883"/>
              <a:gd name="connsiteX683" fmla="*/ 4541774 w 5927951"/>
              <a:gd name="connsiteY683" fmla="*/ 933356 h 1126883"/>
              <a:gd name="connsiteX684" fmla="*/ 4541774 w 5927951"/>
              <a:gd name="connsiteY684" fmla="*/ 945561 h 1126883"/>
              <a:gd name="connsiteX685" fmla="*/ 4537316 w 5927951"/>
              <a:gd name="connsiteY685" fmla="*/ 978106 h 1126883"/>
              <a:gd name="connsiteX686" fmla="*/ 4538431 w 5927951"/>
              <a:gd name="connsiteY686" fmla="*/ 978106 h 1126883"/>
              <a:gd name="connsiteX687" fmla="*/ 4546232 w 5927951"/>
              <a:gd name="connsiteY687" fmla="*/ 978106 h 1126883"/>
              <a:gd name="connsiteX688" fmla="*/ 4547068 w 5927951"/>
              <a:gd name="connsiteY688" fmla="*/ 982755 h 1126883"/>
              <a:gd name="connsiteX689" fmla="*/ 4552919 w 5927951"/>
              <a:gd name="connsiteY689" fmla="*/ 982755 h 1126883"/>
              <a:gd name="connsiteX690" fmla="*/ 4552919 w 5927951"/>
              <a:gd name="connsiteY690" fmla="*/ 981593 h 1126883"/>
              <a:gd name="connsiteX691" fmla="*/ 4552919 w 5927951"/>
              <a:gd name="connsiteY691" fmla="*/ 973456 h 1126883"/>
              <a:gd name="connsiteX692" fmla="*/ 4555148 w 5927951"/>
              <a:gd name="connsiteY692" fmla="*/ 973456 h 1126883"/>
              <a:gd name="connsiteX693" fmla="*/ 4570751 w 5927951"/>
              <a:gd name="connsiteY693" fmla="*/ 973456 h 1126883"/>
              <a:gd name="connsiteX694" fmla="*/ 4570751 w 5927951"/>
              <a:gd name="connsiteY694" fmla="*/ 971422 h 1126883"/>
              <a:gd name="connsiteX695" fmla="*/ 4570751 w 5927951"/>
              <a:gd name="connsiteY695" fmla="*/ 957184 h 1126883"/>
              <a:gd name="connsiteX696" fmla="*/ 4608645 w 5927951"/>
              <a:gd name="connsiteY696" fmla="*/ 957184 h 1126883"/>
              <a:gd name="connsiteX697" fmla="*/ 4608645 w 5927951"/>
              <a:gd name="connsiteY697" fmla="*/ 958637 h 1126883"/>
              <a:gd name="connsiteX698" fmla="*/ 4608645 w 5927951"/>
              <a:gd name="connsiteY698" fmla="*/ 968807 h 1126883"/>
              <a:gd name="connsiteX699" fmla="*/ 4628706 w 5927951"/>
              <a:gd name="connsiteY699" fmla="*/ 968807 h 1126883"/>
              <a:gd name="connsiteX700" fmla="*/ 4628706 w 5927951"/>
              <a:gd name="connsiteY700" fmla="*/ 971132 h 1126883"/>
              <a:gd name="connsiteX701" fmla="*/ 4628706 w 5927951"/>
              <a:gd name="connsiteY701" fmla="*/ 987404 h 1126883"/>
              <a:gd name="connsiteX702" fmla="*/ 4624248 w 5927951"/>
              <a:gd name="connsiteY702" fmla="*/ 988276 h 1126883"/>
              <a:gd name="connsiteX703" fmla="*/ 4624248 w 5927951"/>
              <a:gd name="connsiteY703" fmla="*/ 994378 h 1126883"/>
              <a:gd name="connsiteX704" fmla="*/ 4628706 w 5927951"/>
              <a:gd name="connsiteY704" fmla="*/ 996122 h 1126883"/>
              <a:gd name="connsiteX705" fmla="*/ 4628706 w 5927951"/>
              <a:gd name="connsiteY705" fmla="*/ 1008326 h 1126883"/>
              <a:gd name="connsiteX706" fmla="*/ 4624248 w 5927951"/>
              <a:gd name="connsiteY706" fmla="*/ 1012975 h 1126883"/>
              <a:gd name="connsiteX707" fmla="*/ 4624248 w 5927951"/>
              <a:gd name="connsiteY707" fmla="*/ 1068767 h 1126883"/>
              <a:gd name="connsiteX708" fmla="*/ 4626198 w 5927951"/>
              <a:gd name="connsiteY708" fmla="*/ 1068767 h 1126883"/>
              <a:gd name="connsiteX709" fmla="*/ 4639851 w 5927951"/>
              <a:gd name="connsiteY709" fmla="*/ 1068767 h 1126883"/>
              <a:gd name="connsiteX710" fmla="*/ 4641522 w 5927951"/>
              <a:gd name="connsiteY710" fmla="*/ 1073416 h 1126883"/>
              <a:gd name="connsiteX711" fmla="*/ 4653225 w 5927951"/>
              <a:gd name="connsiteY711" fmla="*/ 1073416 h 1126883"/>
              <a:gd name="connsiteX712" fmla="*/ 4653225 w 5927951"/>
              <a:gd name="connsiteY712" fmla="*/ 1075450 h 1126883"/>
              <a:gd name="connsiteX713" fmla="*/ 4653225 w 5927951"/>
              <a:gd name="connsiteY713" fmla="*/ 1089689 h 1126883"/>
              <a:gd name="connsiteX714" fmla="*/ 4654897 w 5927951"/>
              <a:gd name="connsiteY714" fmla="*/ 1089689 h 1126883"/>
              <a:gd name="connsiteX715" fmla="*/ 4666599 w 5927951"/>
              <a:gd name="connsiteY715" fmla="*/ 1089689 h 1126883"/>
              <a:gd name="connsiteX716" fmla="*/ 4666599 w 5927951"/>
              <a:gd name="connsiteY716" fmla="*/ 1087655 h 1126883"/>
              <a:gd name="connsiteX717" fmla="*/ 4666599 w 5927951"/>
              <a:gd name="connsiteY717" fmla="*/ 1073416 h 1126883"/>
              <a:gd name="connsiteX718" fmla="*/ 4668549 w 5927951"/>
              <a:gd name="connsiteY718" fmla="*/ 1072254 h 1126883"/>
              <a:gd name="connsiteX719" fmla="*/ 4682202 w 5927951"/>
              <a:gd name="connsiteY719" fmla="*/ 1064118 h 1126883"/>
              <a:gd name="connsiteX720" fmla="*/ 4682202 w 5927951"/>
              <a:gd name="connsiteY720" fmla="*/ 1043196 h 1126883"/>
              <a:gd name="connsiteX721" fmla="*/ 4677744 w 5927951"/>
              <a:gd name="connsiteY721" fmla="*/ 1019949 h 1126883"/>
              <a:gd name="connsiteX722" fmla="*/ 4678858 w 5927951"/>
              <a:gd name="connsiteY722" fmla="*/ 1019949 h 1126883"/>
              <a:gd name="connsiteX723" fmla="*/ 4686660 w 5927951"/>
              <a:gd name="connsiteY723" fmla="*/ 1019949 h 1126883"/>
              <a:gd name="connsiteX724" fmla="*/ 4706721 w 5927951"/>
              <a:gd name="connsiteY724" fmla="*/ 1017625 h 1126883"/>
              <a:gd name="connsiteX725" fmla="*/ 4706721 w 5927951"/>
              <a:gd name="connsiteY725" fmla="*/ 1016462 h 1126883"/>
              <a:gd name="connsiteX726" fmla="*/ 4706721 w 5927951"/>
              <a:gd name="connsiteY726" fmla="*/ 1008326 h 1126883"/>
              <a:gd name="connsiteX727" fmla="*/ 4708393 w 5927951"/>
              <a:gd name="connsiteY727" fmla="*/ 1008326 h 1126883"/>
              <a:gd name="connsiteX728" fmla="*/ 4720095 w 5927951"/>
              <a:gd name="connsiteY728" fmla="*/ 1008326 h 1126883"/>
              <a:gd name="connsiteX729" fmla="*/ 4720095 w 5927951"/>
              <a:gd name="connsiteY729" fmla="*/ 892094 h 1126883"/>
              <a:gd name="connsiteX730" fmla="*/ 4721210 w 5927951"/>
              <a:gd name="connsiteY730" fmla="*/ 892094 h 1126883"/>
              <a:gd name="connsiteX731" fmla="*/ 4729011 w 5927951"/>
              <a:gd name="connsiteY731" fmla="*/ 892094 h 1126883"/>
              <a:gd name="connsiteX732" fmla="*/ 4729011 w 5927951"/>
              <a:gd name="connsiteY732" fmla="*/ 889769 h 1126883"/>
              <a:gd name="connsiteX733" fmla="*/ 4729011 w 5927951"/>
              <a:gd name="connsiteY733" fmla="*/ 873496 h 1126883"/>
              <a:gd name="connsiteX734" fmla="*/ 4731240 w 5927951"/>
              <a:gd name="connsiteY734" fmla="*/ 827003 h 1126883"/>
              <a:gd name="connsiteX735" fmla="*/ 4732355 w 5927951"/>
              <a:gd name="connsiteY735" fmla="*/ 827003 h 1126883"/>
              <a:gd name="connsiteX736" fmla="*/ 4740156 w 5927951"/>
              <a:gd name="connsiteY736" fmla="*/ 827003 h 1126883"/>
              <a:gd name="connsiteX737" fmla="*/ 4740156 w 5927951"/>
              <a:gd name="connsiteY737" fmla="*/ 828166 h 1126883"/>
              <a:gd name="connsiteX738" fmla="*/ 4740156 w 5927951"/>
              <a:gd name="connsiteY738" fmla="*/ 836302 h 1126883"/>
              <a:gd name="connsiteX739" fmla="*/ 4744614 w 5927951"/>
              <a:gd name="connsiteY739" fmla="*/ 833977 h 1126883"/>
              <a:gd name="connsiteX740" fmla="*/ 4744614 w 5927951"/>
              <a:gd name="connsiteY740" fmla="*/ 817705 h 1126883"/>
              <a:gd name="connsiteX741" fmla="*/ 4746007 w 5927951"/>
              <a:gd name="connsiteY741" fmla="*/ 817124 h 1126883"/>
              <a:gd name="connsiteX742" fmla="*/ 4755759 w 5927951"/>
              <a:gd name="connsiteY742" fmla="*/ 813056 h 1126883"/>
              <a:gd name="connsiteX743" fmla="*/ 4756874 w 5927951"/>
              <a:gd name="connsiteY743" fmla="*/ 813637 h 1126883"/>
              <a:gd name="connsiteX744" fmla="*/ 4764675 w 5927951"/>
              <a:gd name="connsiteY744" fmla="*/ 817705 h 1126883"/>
              <a:gd name="connsiteX745" fmla="*/ 4766347 w 5927951"/>
              <a:gd name="connsiteY745" fmla="*/ 817705 h 1126883"/>
              <a:gd name="connsiteX746" fmla="*/ 4778049 w 5927951"/>
              <a:gd name="connsiteY746" fmla="*/ 817705 h 1126883"/>
              <a:gd name="connsiteX747" fmla="*/ 4778049 w 5927951"/>
              <a:gd name="connsiteY747" fmla="*/ 787484 h 1126883"/>
              <a:gd name="connsiteX748" fmla="*/ 4779164 w 5927951"/>
              <a:gd name="connsiteY748" fmla="*/ 787484 h 1126883"/>
              <a:gd name="connsiteX749" fmla="*/ 4786965 w 5927951"/>
              <a:gd name="connsiteY749" fmla="*/ 787484 h 1126883"/>
              <a:gd name="connsiteX750" fmla="*/ 4788358 w 5927951"/>
              <a:gd name="connsiteY750" fmla="*/ 792134 h 1126883"/>
              <a:gd name="connsiteX751" fmla="*/ 4798111 w 5927951"/>
              <a:gd name="connsiteY751" fmla="*/ 792134 h 1126883"/>
              <a:gd name="connsiteX752" fmla="*/ 4799225 w 5927951"/>
              <a:gd name="connsiteY752" fmla="*/ 787484 h 1126883"/>
              <a:gd name="connsiteX753" fmla="*/ 4807027 w 5927951"/>
              <a:gd name="connsiteY753" fmla="*/ 787484 h 1126883"/>
              <a:gd name="connsiteX754" fmla="*/ 4807027 w 5927951"/>
              <a:gd name="connsiteY754" fmla="*/ 822354 h 1126883"/>
              <a:gd name="connsiteX755" fmla="*/ 4808420 w 5927951"/>
              <a:gd name="connsiteY755" fmla="*/ 823516 h 1126883"/>
              <a:gd name="connsiteX756" fmla="*/ 4818172 w 5927951"/>
              <a:gd name="connsiteY756" fmla="*/ 831653 h 1126883"/>
              <a:gd name="connsiteX757" fmla="*/ 4840462 w 5927951"/>
              <a:gd name="connsiteY757" fmla="*/ 838627 h 1126883"/>
              <a:gd name="connsiteX758" fmla="*/ 4840462 w 5927951"/>
              <a:gd name="connsiteY758" fmla="*/ 837174 h 1126883"/>
              <a:gd name="connsiteX759" fmla="*/ 4840462 w 5927951"/>
              <a:gd name="connsiteY759" fmla="*/ 827003 h 1126883"/>
              <a:gd name="connsiteX760" fmla="*/ 4869439 w 5927951"/>
              <a:gd name="connsiteY760" fmla="*/ 817705 h 1126883"/>
              <a:gd name="connsiteX761" fmla="*/ 4869439 w 5927951"/>
              <a:gd name="connsiteY761" fmla="*/ 816543 h 1126883"/>
              <a:gd name="connsiteX762" fmla="*/ 4869439 w 5927951"/>
              <a:gd name="connsiteY762" fmla="*/ 808406 h 1126883"/>
              <a:gd name="connsiteX763" fmla="*/ 4870275 w 5927951"/>
              <a:gd name="connsiteY763" fmla="*/ 808406 h 1126883"/>
              <a:gd name="connsiteX764" fmla="*/ 4876126 w 5927951"/>
              <a:gd name="connsiteY764" fmla="*/ 808406 h 1126883"/>
              <a:gd name="connsiteX765" fmla="*/ 4876126 w 5927951"/>
              <a:gd name="connsiteY765" fmla="*/ 807535 h 1126883"/>
              <a:gd name="connsiteX766" fmla="*/ 4876126 w 5927951"/>
              <a:gd name="connsiteY766" fmla="*/ 801432 h 1126883"/>
              <a:gd name="connsiteX767" fmla="*/ 4878355 w 5927951"/>
              <a:gd name="connsiteY767" fmla="*/ 801432 h 1126883"/>
              <a:gd name="connsiteX768" fmla="*/ 4893958 w 5927951"/>
              <a:gd name="connsiteY768" fmla="*/ 801432 h 1126883"/>
              <a:gd name="connsiteX769" fmla="*/ 4893958 w 5927951"/>
              <a:gd name="connsiteY769" fmla="*/ 802304 h 1126883"/>
              <a:gd name="connsiteX770" fmla="*/ 4893958 w 5927951"/>
              <a:gd name="connsiteY770" fmla="*/ 808406 h 1126883"/>
              <a:gd name="connsiteX771" fmla="*/ 4895630 w 5927951"/>
              <a:gd name="connsiteY771" fmla="*/ 808406 h 1126883"/>
              <a:gd name="connsiteX772" fmla="*/ 4907332 w 5927951"/>
              <a:gd name="connsiteY772" fmla="*/ 808406 h 1126883"/>
              <a:gd name="connsiteX773" fmla="*/ 4907332 w 5927951"/>
              <a:gd name="connsiteY773" fmla="*/ 810150 h 1126883"/>
              <a:gd name="connsiteX774" fmla="*/ 4907332 w 5927951"/>
              <a:gd name="connsiteY774" fmla="*/ 822354 h 1126883"/>
              <a:gd name="connsiteX775" fmla="*/ 4931851 w 5927951"/>
              <a:gd name="connsiteY775" fmla="*/ 822354 h 1126883"/>
              <a:gd name="connsiteX776" fmla="*/ 4931851 w 5927951"/>
              <a:gd name="connsiteY776" fmla="*/ 821192 h 1126883"/>
              <a:gd name="connsiteX777" fmla="*/ 4931851 w 5927951"/>
              <a:gd name="connsiteY777" fmla="*/ 813056 h 1126883"/>
              <a:gd name="connsiteX778" fmla="*/ 4933244 w 5927951"/>
              <a:gd name="connsiteY778" fmla="*/ 813056 h 1126883"/>
              <a:gd name="connsiteX779" fmla="*/ 4942996 w 5927951"/>
              <a:gd name="connsiteY779" fmla="*/ 813056 h 1126883"/>
              <a:gd name="connsiteX780" fmla="*/ 4942996 w 5927951"/>
              <a:gd name="connsiteY780" fmla="*/ 811893 h 1126883"/>
              <a:gd name="connsiteX781" fmla="*/ 4942996 w 5927951"/>
              <a:gd name="connsiteY781" fmla="*/ 803757 h 1126883"/>
              <a:gd name="connsiteX782" fmla="*/ 4944668 w 5927951"/>
              <a:gd name="connsiteY782" fmla="*/ 803757 h 1126883"/>
              <a:gd name="connsiteX783" fmla="*/ 4956370 w 5927951"/>
              <a:gd name="connsiteY783" fmla="*/ 803757 h 1126883"/>
              <a:gd name="connsiteX784" fmla="*/ 4956370 w 5927951"/>
              <a:gd name="connsiteY784" fmla="*/ 804919 h 1126883"/>
              <a:gd name="connsiteX785" fmla="*/ 4956370 w 5927951"/>
              <a:gd name="connsiteY785" fmla="*/ 813056 h 1126883"/>
              <a:gd name="connsiteX786" fmla="*/ 4960828 w 5927951"/>
              <a:gd name="connsiteY786" fmla="*/ 757264 h 1126883"/>
              <a:gd name="connsiteX787" fmla="*/ 5061134 w 5927951"/>
              <a:gd name="connsiteY787" fmla="*/ 757264 h 1126883"/>
              <a:gd name="connsiteX788" fmla="*/ 5061134 w 5927951"/>
              <a:gd name="connsiteY788" fmla="*/ 831653 h 1126883"/>
              <a:gd name="connsiteX789" fmla="*/ 5063363 w 5927951"/>
              <a:gd name="connsiteY789" fmla="*/ 831653 h 1126883"/>
              <a:gd name="connsiteX790" fmla="*/ 5078966 w 5927951"/>
              <a:gd name="connsiteY790" fmla="*/ 831653 h 1126883"/>
              <a:gd name="connsiteX791" fmla="*/ 5078966 w 5927951"/>
              <a:gd name="connsiteY791" fmla="*/ 747965 h 1126883"/>
              <a:gd name="connsiteX792" fmla="*/ 5101256 w 5927951"/>
              <a:gd name="connsiteY792" fmla="*/ 736342 h 1126883"/>
              <a:gd name="connsiteX793" fmla="*/ 5130233 w 5927951"/>
              <a:gd name="connsiteY793" fmla="*/ 736342 h 1126883"/>
              <a:gd name="connsiteX794" fmla="*/ 5132184 w 5927951"/>
              <a:gd name="connsiteY794" fmla="*/ 734599 h 1126883"/>
              <a:gd name="connsiteX795" fmla="*/ 5145836 w 5927951"/>
              <a:gd name="connsiteY795" fmla="*/ 722394 h 1126883"/>
              <a:gd name="connsiteX796" fmla="*/ 5183730 w 5927951"/>
              <a:gd name="connsiteY796" fmla="*/ 722394 h 1126883"/>
              <a:gd name="connsiteX797" fmla="*/ 5183730 w 5927951"/>
              <a:gd name="connsiteY797" fmla="*/ 724138 h 1126883"/>
              <a:gd name="connsiteX798" fmla="*/ 5183730 w 5927951"/>
              <a:gd name="connsiteY798" fmla="*/ 736342 h 1126883"/>
              <a:gd name="connsiteX799" fmla="*/ 5221623 w 5927951"/>
              <a:gd name="connsiteY799" fmla="*/ 736342 h 1126883"/>
              <a:gd name="connsiteX800" fmla="*/ 5221623 w 5927951"/>
              <a:gd name="connsiteY800" fmla="*/ 827003 h 1126883"/>
              <a:gd name="connsiteX801" fmla="*/ 5223016 w 5927951"/>
              <a:gd name="connsiteY801" fmla="*/ 827003 h 1126883"/>
              <a:gd name="connsiteX802" fmla="*/ 5232768 w 5927951"/>
              <a:gd name="connsiteY802" fmla="*/ 827003 h 1126883"/>
              <a:gd name="connsiteX803" fmla="*/ 5232768 w 5927951"/>
              <a:gd name="connsiteY803" fmla="*/ 959508 h 1126883"/>
              <a:gd name="connsiteX804" fmla="*/ 5234997 w 5927951"/>
              <a:gd name="connsiteY804" fmla="*/ 959508 h 1126883"/>
              <a:gd name="connsiteX805" fmla="*/ 5250600 w 5927951"/>
              <a:gd name="connsiteY805" fmla="*/ 959508 h 1126883"/>
              <a:gd name="connsiteX806" fmla="*/ 5250600 w 5927951"/>
              <a:gd name="connsiteY806" fmla="*/ 873496 h 1126883"/>
              <a:gd name="connsiteX807" fmla="*/ 5251436 w 5927951"/>
              <a:gd name="connsiteY807" fmla="*/ 872915 h 1126883"/>
              <a:gd name="connsiteX808" fmla="*/ 5257287 w 5927951"/>
              <a:gd name="connsiteY808" fmla="*/ 868847 h 1126883"/>
              <a:gd name="connsiteX809" fmla="*/ 5261745 w 5927951"/>
              <a:gd name="connsiteY809" fmla="*/ 870009 h 1126883"/>
              <a:gd name="connsiteX810" fmla="*/ 5261745 w 5927951"/>
              <a:gd name="connsiteY810" fmla="*/ 878146 h 1126883"/>
              <a:gd name="connsiteX811" fmla="*/ 5263974 w 5927951"/>
              <a:gd name="connsiteY811" fmla="*/ 876983 h 1126883"/>
              <a:gd name="connsiteX812" fmla="*/ 5279577 w 5927951"/>
              <a:gd name="connsiteY812" fmla="*/ 868847 h 1126883"/>
              <a:gd name="connsiteX813" fmla="*/ 5281528 w 5927951"/>
              <a:gd name="connsiteY813" fmla="*/ 868847 h 1126883"/>
              <a:gd name="connsiteX814" fmla="*/ 5295180 w 5927951"/>
              <a:gd name="connsiteY814" fmla="*/ 868847 h 1126883"/>
              <a:gd name="connsiteX815" fmla="*/ 5295180 w 5927951"/>
              <a:gd name="connsiteY815" fmla="*/ 1026923 h 1126883"/>
              <a:gd name="connsiteX816" fmla="*/ 5326387 w 5927951"/>
              <a:gd name="connsiteY816" fmla="*/ 1031573 h 1126883"/>
              <a:gd name="connsiteX817" fmla="*/ 5326387 w 5927951"/>
              <a:gd name="connsiteY817" fmla="*/ 1024599 h 1126883"/>
              <a:gd name="connsiteX818" fmla="*/ 5359822 w 5927951"/>
              <a:gd name="connsiteY818" fmla="*/ 1024599 h 1126883"/>
              <a:gd name="connsiteX819" fmla="*/ 5359822 w 5927951"/>
              <a:gd name="connsiteY819" fmla="*/ 994378 h 1126883"/>
              <a:gd name="connsiteX820" fmla="*/ 5368738 w 5927951"/>
              <a:gd name="connsiteY820" fmla="*/ 994378 h 1126883"/>
              <a:gd name="connsiteX821" fmla="*/ 5368738 w 5927951"/>
              <a:gd name="connsiteY821" fmla="*/ 954859 h 1126883"/>
              <a:gd name="connsiteX822" fmla="*/ 5375425 w 5927951"/>
              <a:gd name="connsiteY822" fmla="*/ 954859 h 1126883"/>
              <a:gd name="connsiteX823" fmla="*/ 5375425 w 5927951"/>
              <a:gd name="connsiteY823" fmla="*/ 915340 h 1126883"/>
              <a:gd name="connsiteX824" fmla="*/ 5391028 w 5927951"/>
              <a:gd name="connsiteY824" fmla="*/ 915340 h 1126883"/>
              <a:gd name="connsiteX825" fmla="*/ 5440066 w 5927951"/>
              <a:gd name="connsiteY825" fmla="*/ 894418 h 1126883"/>
              <a:gd name="connsiteX826" fmla="*/ 5442295 w 5927951"/>
              <a:gd name="connsiteY826" fmla="*/ 873496 h 1126883"/>
              <a:gd name="connsiteX827" fmla="*/ 5446753 w 5927951"/>
              <a:gd name="connsiteY827" fmla="*/ 894418 h 1126883"/>
              <a:gd name="connsiteX828" fmla="*/ 5498020 w 5927951"/>
              <a:gd name="connsiteY828" fmla="*/ 922314 h 1126883"/>
              <a:gd name="connsiteX829" fmla="*/ 5498020 w 5927951"/>
              <a:gd name="connsiteY829" fmla="*/ 917665 h 1126883"/>
              <a:gd name="connsiteX830" fmla="*/ 5511395 w 5927951"/>
              <a:gd name="connsiteY830" fmla="*/ 917665 h 1126883"/>
              <a:gd name="connsiteX831" fmla="*/ 5511395 w 5927951"/>
              <a:gd name="connsiteY831" fmla="*/ 954859 h 1126883"/>
              <a:gd name="connsiteX832" fmla="*/ 5518082 w 5927951"/>
              <a:gd name="connsiteY832" fmla="*/ 954859 h 1126883"/>
              <a:gd name="connsiteX833" fmla="*/ 5518082 w 5927951"/>
              <a:gd name="connsiteY833" fmla="*/ 999027 h 1126883"/>
              <a:gd name="connsiteX834" fmla="*/ 5524769 w 5927951"/>
              <a:gd name="connsiteY834" fmla="*/ 999027 h 1126883"/>
              <a:gd name="connsiteX835" fmla="*/ 5524769 w 5927951"/>
              <a:gd name="connsiteY835" fmla="*/ 1019949 h 1126883"/>
              <a:gd name="connsiteX836" fmla="*/ 5538143 w 5927951"/>
              <a:gd name="connsiteY836" fmla="*/ 1019949 h 1126883"/>
              <a:gd name="connsiteX837" fmla="*/ 5538143 w 5927951"/>
              <a:gd name="connsiteY837" fmla="*/ 1052494 h 1126883"/>
              <a:gd name="connsiteX838" fmla="*/ 5622845 w 5927951"/>
              <a:gd name="connsiteY838" fmla="*/ 1045520 h 1126883"/>
              <a:gd name="connsiteX839" fmla="*/ 5622845 w 5927951"/>
              <a:gd name="connsiteY839" fmla="*/ 1012975 h 1126883"/>
              <a:gd name="connsiteX840" fmla="*/ 5667425 w 5927951"/>
              <a:gd name="connsiteY840" fmla="*/ 1012975 h 1126883"/>
              <a:gd name="connsiteX841" fmla="*/ 5667425 w 5927951"/>
              <a:gd name="connsiteY841" fmla="*/ 994378 h 1126883"/>
              <a:gd name="connsiteX842" fmla="*/ 5761044 w 5927951"/>
              <a:gd name="connsiteY842" fmla="*/ 994378 h 1126883"/>
              <a:gd name="connsiteX843" fmla="*/ 5761044 w 5927951"/>
              <a:gd name="connsiteY843" fmla="*/ 1006001 h 1126883"/>
              <a:gd name="connsiteX844" fmla="*/ 5821227 w 5927951"/>
              <a:gd name="connsiteY844" fmla="*/ 1006001 h 1126883"/>
              <a:gd name="connsiteX845" fmla="*/ 5821227 w 5927951"/>
              <a:gd name="connsiteY845" fmla="*/ 1012975 h 1126883"/>
              <a:gd name="connsiteX846" fmla="*/ 5839059 w 5927951"/>
              <a:gd name="connsiteY846" fmla="*/ 1012975 h 1126883"/>
              <a:gd name="connsiteX847" fmla="*/ 5839059 w 5927951"/>
              <a:gd name="connsiteY847" fmla="*/ 1019949 h 1126883"/>
              <a:gd name="connsiteX848" fmla="*/ 5854662 w 5927951"/>
              <a:gd name="connsiteY848" fmla="*/ 1019949 h 1126883"/>
              <a:gd name="connsiteX849" fmla="*/ 5854662 w 5927951"/>
              <a:gd name="connsiteY849" fmla="*/ 999942 h 1126883"/>
              <a:gd name="connsiteX850" fmla="*/ 5927951 w 5927951"/>
              <a:gd name="connsiteY850" fmla="*/ 1126883 h 1126883"/>
              <a:gd name="connsiteX851" fmla="*/ 4397002 w 5927951"/>
              <a:gd name="connsiteY851" fmla="*/ 1126883 h 1126883"/>
              <a:gd name="connsiteX852" fmla="*/ 3967332 w 5927951"/>
              <a:gd name="connsiteY852" fmla="*/ 1126883 h 1126883"/>
              <a:gd name="connsiteX853" fmla="*/ 887391 w 5927951"/>
              <a:gd name="connsiteY853" fmla="*/ 1126882 h 1126883"/>
              <a:gd name="connsiteX854" fmla="*/ 792136 w 5927951"/>
              <a:gd name="connsiteY854" fmla="*/ 1126882 h 1126883"/>
              <a:gd name="connsiteX855" fmla="*/ 0 w 5927951"/>
              <a:gd name="connsiteY855" fmla="*/ 1126882 h 1126883"/>
              <a:gd name="connsiteX856" fmla="*/ 45065 w 5927951"/>
              <a:gd name="connsiteY856" fmla="*/ 1048827 h 1126883"/>
              <a:gd name="connsiteX857" fmla="*/ 85243 w 5927951"/>
              <a:gd name="connsiteY857" fmla="*/ 1045519 h 1126883"/>
              <a:gd name="connsiteX858" fmla="*/ 85243 w 5927951"/>
              <a:gd name="connsiteY858" fmla="*/ 1012974 h 1126883"/>
              <a:gd name="connsiteX859" fmla="*/ 129823 w 5927951"/>
              <a:gd name="connsiteY859" fmla="*/ 1012974 h 1126883"/>
              <a:gd name="connsiteX860" fmla="*/ 129823 w 5927951"/>
              <a:gd name="connsiteY860" fmla="*/ 994377 h 1126883"/>
              <a:gd name="connsiteX861" fmla="*/ 223442 w 5927951"/>
              <a:gd name="connsiteY861" fmla="*/ 994377 h 1126883"/>
              <a:gd name="connsiteX862" fmla="*/ 223442 w 5927951"/>
              <a:gd name="connsiteY862" fmla="*/ 1006000 h 1126883"/>
              <a:gd name="connsiteX863" fmla="*/ 283625 w 5927951"/>
              <a:gd name="connsiteY863" fmla="*/ 1006000 h 1126883"/>
              <a:gd name="connsiteX864" fmla="*/ 283625 w 5927951"/>
              <a:gd name="connsiteY864" fmla="*/ 1012974 h 1126883"/>
              <a:gd name="connsiteX865" fmla="*/ 301457 w 5927951"/>
              <a:gd name="connsiteY865" fmla="*/ 1012974 h 1126883"/>
              <a:gd name="connsiteX866" fmla="*/ 301457 w 5927951"/>
              <a:gd name="connsiteY866" fmla="*/ 1019948 h 1126883"/>
              <a:gd name="connsiteX867" fmla="*/ 317060 w 5927951"/>
              <a:gd name="connsiteY867" fmla="*/ 1019948 h 1126883"/>
              <a:gd name="connsiteX868" fmla="*/ 317060 w 5927951"/>
              <a:gd name="connsiteY868" fmla="*/ 915339 h 1126883"/>
              <a:gd name="connsiteX869" fmla="*/ 363870 w 5927951"/>
              <a:gd name="connsiteY869" fmla="*/ 901391 h 1126883"/>
              <a:gd name="connsiteX870" fmla="*/ 450801 w 5927951"/>
              <a:gd name="connsiteY870" fmla="*/ 901391 h 1126883"/>
              <a:gd name="connsiteX871" fmla="*/ 450801 w 5927951"/>
              <a:gd name="connsiteY871" fmla="*/ 734017 h 1126883"/>
              <a:gd name="connsiteX872" fmla="*/ 475320 w 5927951"/>
              <a:gd name="connsiteY872" fmla="*/ 722393 h 1126883"/>
              <a:gd name="connsiteX873" fmla="*/ 582313 w 5927951"/>
              <a:gd name="connsiteY873" fmla="*/ 703796 h 1126883"/>
              <a:gd name="connsiteX874" fmla="*/ 620206 w 5927951"/>
              <a:gd name="connsiteY874" fmla="*/ 715419 h 1126883"/>
              <a:gd name="connsiteX875" fmla="*/ 626893 w 5927951"/>
              <a:gd name="connsiteY875" fmla="*/ 722393 h 1126883"/>
              <a:gd name="connsiteX876" fmla="*/ 626893 w 5927951"/>
              <a:gd name="connsiteY876" fmla="*/ 1033896 h 1126883"/>
              <a:gd name="connsiteX877" fmla="*/ 642496 w 5927951"/>
              <a:gd name="connsiteY877" fmla="*/ 1033896 h 1126883"/>
              <a:gd name="connsiteX878" fmla="*/ 642496 w 5927951"/>
              <a:gd name="connsiteY878" fmla="*/ 908365 h 1126883"/>
              <a:gd name="connsiteX879" fmla="*/ 655870 w 5927951"/>
              <a:gd name="connsiteY879" fmla="*/ 908365 h 1126883"/>
              <a:gd name="connsiteX880" fmla="*/ 655870 w 5927951"/>
              <a:gd name="connsiteY880" fmla="*/ 896742 h 1126883"/>
              <a:gd name="connsiteX881" fmla="*/ 669244 w 5927951"/>
              <a:gd name="connsiteY881" fmla="*/ 889768 h 1126883"/>
              <a:gd name="connsiteX882" fmla="*/ 680389 w 5927951"/>
              <a:gd name="connsiteY882" fmla="*/ 889768 h 1126883"/>
              <a:gd name="connsiteX883" fmla="*/ 680389 w 5927951"/>
              <a:gd name="connsiteY883" fmla="*/ 878145 h 1126883"/>
              <a:gd name="connsiteX884" fmla="*/ 689305 w 5927951"/>
              <a:gd name="connsiteY884" fmla="*/ 871171 h 1126883"/>
              <a:gd name="connsiteX885" fmla="*/ 711596 w 5927951"/>
              <a:gd name="connsiteY885" fmla="*/ 871171 h 1126883"/>
              <a:gd name="connsiteX886" fmla="*/ 711596 w 5927951"/>
              <a:gd name="connsiteY886" fmla="*/ 908365 h 1126883"/>
              <a:gd name="connsiteX887" fmla="*/ 758405 w 5927951"/>
              <a:gd name="connsiteY887" fmla="*/ 908365 h 1126883"/>
              <a:gd name="connsiteX888" fmla="*/ 758405 w 5927951"/>
              <a:gd name="connsiteY888" fmla="*/ 1038546 h 1126883"/>
              <a:gd name="connsiteX889" fmla="*/ 776237 w 5927951"/>
              <a:gd name="connsiteY889" fmla="*/ 1038546 h 1126883"/>
              <a:gd name="connsiteX890" fmla="*/ 794069 w 5927951"/>
              <a:gd name="connsiteY890" fmla="*/ 1031572 h 1126883"/>
              <a:gd name="connsiteX891" fmla="*/ 794069 w 5927951"/>
              <a:gd name="connsiteY891" fmla="*/ 1022273 h 1126883"/>
              <a:gd name="connsiteX892" fmla="*/ 787382 w 5927951"/>
              <a:gd name="connsiteY892" fmla="*/ 1019948 h 1126883"/>
              <a:gd name="connsiteX893" fmla="*/ 787382 w 5927951"/>
              <a:gd name="connsiteY893" fmla="*/ 1012974 h 1126883"/>
              <a:gd name="connsiteX894" fmla="*/ 794069 w 5927951"/>
              <a:gd name="connsiteY894" fmla="*/ 1008325 h 1126883"/>
              <a:gd name="connsiteX895" fmla="*/ 794069 w 5927951"/>
              <a:gd name="connsiteY895" fmla="*/ 957183 h 1126883"/>
              <a:gd name="connsiteX896" fmla="*/ 787382 w 5927951"/>
              <a:gd name="connsiteY896" fmla="*/ 954858 h 1126883"/>
              <a:gd name="connsiteX897" fmla="*/ 787382 w 5927951"/>
              <a:gd name="connsiteY897" fmla="*/ 947884 h 1126883"/>
              <a:gd name="connsiteX898" fmla="*/ 794069 w 5927951"/>
              <a:gd name="connsiteY898" fmla="*/ 943235 h 1126883"/>
              <a:gd name="connsiteX899" fmla="*/ 798527 w 5927951"/>
              <a:gd name="connsiteY899" fmla="*/ 938586 h 1126883"/>
              <a:gd name="connsiteX900" fmla="*/ 798527 w 5927951"/>
              <a:gd name="connsiteY900" fmla="*/ 929287 h 1126883"/>
              <a:gd name="connsiteX901" fmla="*/ 794069 w 5927951"/>
              <a:gd name="connsiteY901" fmla="*/ 929287 h 1126883"/>
              <a:gd name="connsiteX902" fmla="*/ 794069 w 5927951"/>
              <a:gd name="connsiteY902" fmla="*/ 922313 h 1126883"/>
              <a:gd name="connsiteX903" fmla="*/ 800756 w 5927951"/>
              <a:gd name="connsiteY903" fmla="*/ 917664 h 1126883"/>
              <a:gd name="connsiteX904" fmla="*/ 836420 w 5927951"/>
              <a:gd name="connsiteY904" fmla="*/ 852574 h 1126883"/>
              <a:gd name="connsiteX905" fmla="*/ 831962 w 5927951"/>
              <a:gd name="connsiteY905" fmla="*/ 850249 h 1126883"/>
              <a:gd name="connsiteX906" fmla="*/ 831962 w 5927951"/>
              <a:gd name="connsiteY906" fmla="*/ 843275 h 1126883"/>
              <a:gd name="connsiteX907" fmla="*/ 838649 w 5927951"/>
              <a:gd name="connsiteY907" fmla="*/ 840950 h 1126883"/>
              <a:gd name="connsiteX908" fmla="*/ 838649 w 5927951"/>
              <a:gd name="connsiteY908" fmla="*/ 831652 h 1126883"/>
              <a:gd name="connsiteX909" fmla="*/ 843107 w 5927951"/>
              <a:gd name="connsiteY909" fmla="*/ 831652 h 1126883"/>
              <a:gd name="connsiteX910" fmla="*/ 843107 w 5927951"/>
              <a:gd name="connsiteY910" fmla="*/ 810730 h 1126883"/>
              <a:gd name="connsiteX911" fmla="*/ 838649 w 5927951"/>
              <a:gd name="connsiteY911" fmla="*/ 810730 h 1126883"/>
              <a:gd name="connsiteX912" fmla="*/ 838649 w 5927951"/>
              <a:gd name="connsiteY912" fmla="*/ 806081 h 1126883"/>
              <a:gd name="connsiteX913" fmla="*/ 843107 w 5927951"/>
              <a:gd name="connsiteY913" fmla="*/ 803756 h 1126883"/>
              <a:gd name="connsiteX914" fmla="*/ 854252 w 5927951"/>
              <a:gd name="connsiteY914" fmla="*/ 787483 h 1126883"/>
              <a:gd name="connsiteX915" fmla="*/ 856481 w 5927951"/>
              <a:gd name="connsiteY915" fmla="*/ 778185 h 1126883"/>
              <a:gd name="connsiteX916" fmla="*/ 856481 w 5927951"/>
              <a:gd name="connsiteY916" fmla="*/ 752614 h 1126883"/>
              <a:gd name="connsiteX917" fmla="*/ 856760 w 5927951"/>
              <a:gd name="connsiteY917" fmla="*/ 751742 h 1126883"/>
              <a:gd name="connsiteX918" fmla="*/ 858710 w 5927951"/>
              <a:gd name="connsiteY918" fmla="*/ 745640 h 1126883"/>
              <a:gd name="connsiteX919" fmla="*/ 858989 w 5927951"/>
              <a:gd name="connsiteY919" fmla="*/ 746512 h 1126883"/>
              <a:gd name="connsiteX920" fmla="*/ 860939 w 5927951"/>
              <a:gd name="connsiteY920" fmla="*/ 752614 h 1126883"/>
              <a:gd name="connsiteX921" fmla="*/ 863168 w 5927951"/>
              <a:gd name="connsiteY921" fmla="*/ 778185 h 1126883"/>
              <a:gd name="connsiteX922" fmla="*/ 863168 w 5927951"/>
              <a:gd name="connsiteY922" fmla="*/ 785159 h 1126883"/>
              <a:gd name="connsiteX923" fmla="*/ 874314 w 5927951"/>
              <a:gd name="connsiteY923" fmla="*/ 803756 h 1126883"/>
              <a:gd name="connsiteX924" fmla="*/ 878772 w 5927951"/>
              <a:gd name="connsiteY924" fmla="*/ 806081 h 1126883"/>
              <a:gd name="connsiteX925" fmla="*/ 878772 w 5927951"/>
              <a:gd name="connsiteY925" fmla="*/ 810730 h 1126883"/>
              <a:gd name="connsiteX926" fmla="*/ 876543 w 5927951"/>
              <a:gd name="connsiteY926" fmla="*/ 831652 h 1126883"/>
              <a:gd name="connsiteX927" fmla="*/ 881001 w 5927951"/>
              <a:gd name="connsiteY927" fmla="*/ 840950 h 1126883"/>
              <a:gd name="connsiteX928" fmla="*/ 885459 w 5927951"/>
              <a:gd name="connsiteY928" fmla="*/ 843275 h 1126883"/>
              <a:gd name="connsiteX929" fmla="*/ 885459 w 5927951"/>
              <a:gd name="connsiteY929" fmla="*/ 850249 h 1126883"/>
              <a:gd name="connsiteX930" fmla="*/ 881001 w 5927951"/>
              <a:gd name="connsiteY930" fmla="*/ 852574 h 1126883"/>
              <a:gd name="connsiteX931" fmla="*/ 907192 w 5927951"/>
              <a:gd name="connsiteY931" fmla="*/ 879889 h 1126883"/>
              <a:gd name="connsiteX932" fmla="*/ 916082 w 5927951"/>
              <a:gd name="connsiteY932" fmla="*/ 915339 h 1126883"/>
              <a:gd name="connsiteX933" fmla="*/ 947871 w 5927951"/>
              <a:gd name="connsiteY933" fmla="*/ 915339 h 1126883"/>
              <a:gd name="connsiteX934" fmla="*/ 947871 w 5927951"/>
              <a:gd name="connsiteY934" fmla="*/ 886329 h 1126883"/>
              <a:gd name="connsiteX935" fmla="*/ 942487 w 5927951"/>
              <a:gd name="connsiteY935" fmla="*/ 886329 h 1126883"/>
              <a:gd name="connsiteX936" fmla="*/ 942487 w 5927951"/>
              <a:gd name="connsiteY936" fmla="*/ 724196 h 1126883"/>
              <a:gd name="connsiteX937" fmla="*/ 962754 w 5927951"/>
              <a:gd name="connsiteY937" fmla="*/ 724196 h 1126883"/>
              <a:gd name="connsiteX938" fmla="*/ 963261 w 5927951"/>
              <a:gd name="connsiteY938" fmla="*/ 723115 h 1126883"/>
              <a:gd name="connsiteX939" fmla="*/ 966807 w 5927951"/>
              <a:gd name="connsiteY939" fmla="*/ 715549 h 1126883"/>
              <a:gd name="connsiteX940" fmla="*/ 968581 w 5927951"/>
              <a:gd name="connsiteY940" fmla="*/ 715819 h 1126883"/>
              <a:gd name="connsiteX941" fmla="*/ 980994 w 5927951"/>
              <a:gd name="connsiteY941" fmla="*/ 717710 h 1126883"/>
              <a:gd name="connsiteX942" fmla="*/ 981501 w 5927951"/>
              <a:gd name="connsiteY942" fmla="*/ 719062 h 1126883"/>
              <a:gd name="connsiteX943" fmla="*/ 985047 w 5927951"/>
              <a:gd name="connsiteY943" fmla="*/ 728519 h 1126883"/>
              <a:gd name="connsiteX944" fmla="*/ 1011394 w 5927951"/>
              <a:gd name="connsiteY944" fmla="*/ 730681 h 1126883"/>
              <a:gd name="connsiteX945" fmla="*/ 1011394 w 5927951"/>
              <a:gd name="connsiteY945" fmla="*/ 607460 h 1126883"/>
              <a:gd name="connsiteX946" fmla="*/ 1013421 w 5927951"/>
              <a:gd name="connsiteY946" fmla="*/ 607460 h 1126883"/>
              <a:gd name="connsiteX947" fmla="*/ 1027608 w 5927951"/>
              <a:gd name="connsiteY947" fmla="*/ 607460 h 1126883"/>
              <a:gd name="connsiteX948" fmla="*/ 1027608 w 5927951"/>
              <a:gd name="connsiteY948" fmla="*/ 471268 h 1126883"/>
              <a:gd name="connsiteX949" fmla="*/ 1029381 w 5927951"/>
              <a:gd name="connsiteY949" fmla="*/ 471268 h 1126883"/>
              <a:gd name="connsiteX950" fmla="*/ 1041795 w 5927951"/>
              <a:gd name="connsiteY950" fmla="*/ 471268 h 1126883"/>
              <a:gd name="connsiteX951" fmla="*/ 1041795 w 5927951"/>
              <a:gd name="connsiteY951" fmla="*/ 356694 h 1126883"/>
              <a:gd name="connsiteX952" fmla="*/ 1045848 w 5927951"/>
              <a:gd name="connsiteY952" fmla="*/ 328590 h 1126883"/>
              <a:gd name="connsiteX953" fmla="*/ 1047875 w 5927951"/>
              <a:gd name="connsiteY953" fmla="*/ 328590 h 1126883"/>
              <a:gd name="connsiteX954" fmla="*/ 1062062 w 5927951"/>
              <a:gd name="connsiteY954" fmla="*/ 328590 h 1126883"/>
              <a:gd name="connsiteX955" fmla="*/ 1098542 w 5927951"/>
              <a:gd name="connsiteY955" fmla="*/ 246443 h 1126883"/>
              <a:gd name="connsiteX956" fmla="*/ 1102596 w 5927951"/>
              <a:gd name="connsiteY956" fmla="*/ 0 h 1126883"/>
              <a:gd name="connsiteX0" fmla="*/ 1102596 w 5927951"/>
              <a:gd name="connsiteY0" fmla="*/ 0 h 1126883"/>
              <a:gd name="connsiteX1" fmla="*/ 1104622 w 5927951"/>
              <a:gd name="connsiteY1" fmla="*/ 246443 h 1126883"/>
              <a:gd name="connsiteX2" fmla="*/ 1143129 w 5927951"/>
              <a:gd name="connsiteY2" fmla="*/ 326429 h 1126883"/>
              <a:gd name="connsiteX3" fmla="*/ 1145156 w 5927951"/>
              <a:gd name="connsiteY3" fmla="*/ 326429 h 1126883"/>
              <a:gd name="connsiteX4" fmla="*/ 1159343 w 5927951"/>
              <a:gd name="connsiteY4" fmla="*/ 326429 h 1126883"/>
              <a:gd name="connsiteX5" fmla="*/ 1159343 w 5927951"/>
              <a:gd name="connsiteY5" fmla="*/ 350208 h 1126883"/>
              <a:gd name="connsiteX6" fmla="*/ 1159850 w 5927951"/>
              <a:gd name="connsiteY6" fmla="*/ 351019 h 1126883"/>
              <a:gd name="connsiteX7" fmla="*/ 1163396 w 5927951"/>
              <a:gd name="connsiteY7" fmla="*/ 356694 h 1126883"/>
              <a:gd name="connsiteX8" fmla="*/ 1163396 w 5927951"/>
              <a:gd name="connsiteY8" fmla="*/ 471268 h 1126883"/>
              <a:gd name="connsiteX9" fmla="*/ 1165676 w 5927951"/>
              <a:gd name="connsiteY9" fmla="*/ 471268 h 1126883"/>
              <a:gd name="connsiteX10" fmla="*/ 1181637 w 5927951"/>
              <a:gd name="connsiteY10" fmla="*/ 471268 h 1126883"/>
              <a:gd name="connsiteX11" fmla="*/ 1181637 w 5927951"/>
              <a:gd name="connsiteY11" fmla="*/ 611783 h 1126883"/>
              <a:gd name="connsiteX12" fmla="*/ 1183157 w 5927951"/>
              <a:gd name="connsiteY12" fmla="*/ 611513 h 1126883"/>
              <a:gd name="connsiteX13" fmla="*/ 1193797 w 5927951"/>
              <a:gd name="connsiteY13" fmla="*/ 609622 h 1126883"/>
              <a:gd name="connsiteX14" fmla="*/ 1191770 w 5927951"/>
              <a:gd name="connsiteY14" fmla="*/ 698254 h 1126883"/>
              <a:gd name="connsiteX15" fmla="*/ 1193290 w 5927951"/>
              <a:gd name="connsiteY15" fmla="*/ 698525 h 1126883"/>
              <a:gd name="connsiteX16" fmla="*/ 1203930 w 5927951"/>
              <a:gd name="connsiteY16" fmla="*/ 700416 h 1126883"/>
              <a:gd name="connsiteX17" fmla="*/ 1204183 w 5927951"/>
              <a:gd name="connsiteY17" fmla="*/ 701227 h 1126883"/>
              <a:gd name="connsiteX18" fmla="*/ 1205957 w 5927951"/>
              <a:gd name="connsiteY18" fmla="*/ 706902 h 1126883"/>
              <a:gd name="connsiteX19" fmla="*/ 1206717 w 5927951"/>
              <a:gd name="connsiteY19" fmla="*/ 704470 h 1126883"/>
              <a:gd name="connsiteX20" fmla="*/ 1212037 w 5927951"/>
              <a:gd name="connsiteY20" fmla="*/ 687446 h 1126883"/>
              <a:gd name="connsiteX21" fmla="*/ 1213810 w 5927951"/>
              <a:gd name="connsiteY21" fmla="*/ 687446 h 1126883"/>
              <a:gd name="connsiteX22" fmla="*/ 1226224 w 5927951"/>
              <a:gd name="connsiteY22" fmla="*/ 687446 h 1126883"/>
              <a:gd name="connsiteX23" fmla="*/ 1226224 w 5927951"/>
              <a:gd name="connsiteY23" fmla="*/ 719872 h 1126883"/>
              <a:gd name="connsiteX24" fmla="*/ 1227237 w 5927951"/>
              <a:gd name="connsiteY24" fmla="*/ 720413 h 1126883"/>
              <a:gd name="connsiteX25" fmla="*/ 1234331 w 5927951"/>
              <a:gd name="connsiteY25" fmla="*/ 724196 h 1126883"/>
              <a:gd name="connsiteX26" fmla="*/ 1234331 w 5927951"/>
              <a:gd name="connsiteY26" fmla="*/ 725547 h 1126883"/>
              <a:gd name="connsiteX27" fmla="*/ 1234331 w 5927951"/>
              <a:gd name="connsiteY27" fmla="*/ 735005 h 1126883"/>
              <a:gd name="connsiteX28" fmla="*/ 1278918 w 5927951"/>
              <a:gd name="connsiteY28" fmla="*/ 735005 h 1126883"/>
              <a:gd name="connsiteX29" fmla="*/ 1278918 w 5927951"/>
              <a:gd name="connsiteY29" fmla="*/ 736086 h 1126883"/>
              <a:gd name="connsiteX30" fmla="*/ 1278918 w 5927951"/>
              <a:gd name="connsiteY30" fmla="*/ 743652 h 1126883"/>
              <a:gd name="connsiteX31" fmla="*/ 1280944 w 5927951"/>
              <a:gd name="connsiteY31" fmla="*/ 743652 h 1126883"/>
              <a:gd name="connsiteX32" fmla="*/ 1295131 w 5927951"/>
              <a:gd name="connsiteY32" fmla="*/ 743652 h 1126883"/>
              <a:gd name="connsiteX33" fmla="*/ 1295131 w 5927951"/>
              <a:gd name="connsiteY33" fmla="*/ 713387 h 1126883"/>
              <a:gd name="connsiteX34" fmla="*/ 1339718 w 5927951"/>
              <a:gd name="connsiteY34" fmla="*/ 713387 h 1126883"/>
              <a:gd name="connsiteX35" fmla="*/ 1339718 w 5927951"/>
              <a:gd name="connsiteY35" fmla="*/ 712036 h 1126883"/>
              <a:gd name="connsiteX36" fmla="*/ 1339718 w 5927951"/>
              <a:gd name="connsiteY36" fmla="*/ 702578 h 1126883"/>
              <a:gd name="connsiteX37" fmla="*/ 1340732 w 5927951"/>
              <a:gd name="connsiteY37" fmla="*/ 702578 h 1126883"/>
              <a:gd name="connsiteX38" fmla="*/ 1347825 w 5927951"/>
              <a:gd name="connsiteY38" fmla="*/ 702578 h 1126883"/>
              <a:gd name="connsiteX39" fmla="*/ 1347825 w 5927951"/>
              <a:gd name="connsiteY39" fmla="*/ 700687 h 1126883"/>
              <a:gd name="connsiteX40" fmla="*/ 1347825 w 5927951"/>
              <a:gd name="connsiteY40" fmla="*/ 687446 h 1126883"/>
              <a:gd name="connsiteX41" fmla="*/ 1348585 w 5927951"/>
              <a:gd name="connsiteY41" fmla="*/ 687446 h 1126883"/>
              <a:gd name="connsiteX42" fmla="*/ 1353905 w 5927951"/>
              <a:gd name="connsiteY42" fmla="*/ 687446 h 1126883"/>
              <a:gd name="connsiteX43" fmla="*/ 1353905 w 5927951"/>
              <a:gd name="connsiteY43" fmla="*/ 686365 h 1126883"/>
              <a:gd name="connsiteX44" fmla="*/ 1353905 w 5927951"/>
              <a:gd name="connsiteY44" fmla="*/ 678798 h 1126883"/>
              <a:gd name="connsiteX45" fmla="*/ 1355932 w 5927951"/>
              <a:gd name="connsiteY45" fmla="*/ 678798 h 1126883"/>
              <a:gd name="connsiteX46" fmla="*/ 1370119 w 5927951"/>
              <a:gd name="connsiteY46" fmla="*/ 678798 h 1126883"/>
              <a:gd name="connsiteX47" fmla="*/ 1370119 w 5927951"/>
              <a:gd name="connsiteY47" fmla="*/ 679879 h 1126883"/>
              <a:gd name="connsiteX48" fmla="*/ 1370119 w 5927951"/>
              <a:gd name="connsiteY48" fmla="*/ 687446 h 1126883"/>
              <a:gd name="connsiteX49" fmla="*/ 1392412 w 5927951"/>
              <a:gd name="connsiteY49" fmla="*/ 687446 h 1126883"/>
              <a:gd name="connsiteX50" fmla="*/ 1392412 w 5927951"/>
              <a:gd name="connsiteY50" fmla="*/ 685554 h 1126883"/>
              <a:gd name="connsiteX51" fmla="*/ 1392412 w 5927951"/>
              <a:gd name="connsiteY51" fmla="*/ 672313 h 1126883"/>
              <a:gd name="connsiteX52" fmla="*/ 1394186 w 5927951"/>
              <a:gd name="connsiteY52" fmla="*/ 672313 h 1126883"/>
              <a:gd name="connsiteX53" fmla="*/ 1406599 w 5927951"/>
              <a:gd name="connsiteY53" fmla="*/ 672313 h 1126883"/>
              <a:gd name="connsiteX54" fmla="*/ 1406599 w 5927951"/>
              <a:gd name="connsiteY54" fmla="*/ 696093 h 1126883"/>
              <a:gd name="connsiteX55" fmla="*/ 1407613 w 5927951"/>
              <a:gd name="connsiteY55" fmla="*/ 696093 h 1126883"/>
              <a:gd name="connsiteX56" fmla="*/ 1414706 w 5927951"/>
              <a:gd name="connsiteY56" fmla="*/ 696093 h 1126883"/>
              <a:gd name="connsiteX57" fmla="*/ 1414706 w 5927951"/>
              <a:gd name="connsiteY57" fmla="*/ 695012 h 1126883"/>
              <a:gd name="connsiteX58" fmla="*/ 1414706 w 5927951"/>
              <a:gd name="connsiteY58" fmla="*/ 687446 h 1126883"/>
              <a:gd name="connsiteX59" fmla="*/ 1416479 w 5927951"/>
              <a:gd name="connsiteY59" fmla="*/ 687446 h 1126883"/>
              <a:gd name="connsiteX60" fmla="*/ 1428893 w 5927951"/>
              <a:gd name="connsiteY60" fmla="*/ 687446 h 1126883"/>
              <a:gd name="connsiteX61" fmla="*/ 1428893 w 5927951"/>
              <a:gd name="connsiteY61" fmla="*/ 713387 h 1126883"/>
              <a:gd name="connsiteX62" fmla="*/ 1430920 w 5927951"/>
              <a:gd name="connsiteY62" fmla="*/ 713387 h 1126883"/>
              <a:gd name="connsiteX63" fmla="*/ 1445106 w 5927951"/>
              <a:gd name="connsiteY63" fmla="*/ 713387 h 1126883"/>
              <a:gd name="connsiteX64" fmla="*/ 1445106 w 5927951"/>
              <a:gd name="connsiteY64" fmla="*/ 715008 h 1126883"/>
              <a:gd name="connsiteX65" fmla="*/ 1445106 w 5927951"/>
              <a:gd name="connsiteY65" fmla="*/ 726358 h 1126883"/>
              <a:gd name="connsiteX66" fmla="*/ 1445866 w 5927951"/>
              <a:gd name="connsiteY66" fmla="*/ 726358 h 1126883"/>
              <a:gd name="connsiteX67" fmla="*/ 1451187 w 5927951"/>
              <a:gd name="connsiteY67" fmla="*/ 726358 h 1126883"/>
              <a:gd name="connsiteX68" fmla="*/ 1451187 w 5927951"/>
              <a:gd name="connsiteY68" fmla="*/ 725547 h 1126883"/>
              <a:gd name="connsiteX69" fmla="*/ 1451187 w 5927951"/>
              <a:gd name="connsiteY69" fmla="*/ 719872 h 1126883"/>
              <a:gd name="connsiteX70" fmla="*/ 1481587 w 5927951"/>
              <a:gd name="connsiteY70" fmla="*/ 719872 h 1126883"/>
              <a:gd name="connsiteX71" fmla="*/ 1481587 w 5927951"/>
              <a:gd name="connsiteY71" fmla="*/ 743652 h 1126883"/>
              <a:gd name="connsiteX72" fmla="*/ 1482600 w 5927951"/>
              <a:gd name="connsiteY72" fmla="*/ 743652 h 1126883"/>
              <a:gd name="connsiteX73" fmla="*/ 1489694 w 5927951"/>
              <a:gd name="connsiteY73" fmla="*/ 743652 h 1126883"/>
              <a:gd name="connsiteX74" fmla="*/ 1489694 w 5927951"/>
              <a:gd name="connsiteY74" fmla="*/ 744733 h 1126883"/>
              <a:gd name="connsiteX75" fmla="*/ 1489694 w 5927951"/>
              <a:gd name="connsiteY75" fmla="*/ 752299 h 1126883"/>
              <a:gd name="connsiteX76" fmla="*/ 1490454 w 5927951"/>
              <a:gd name="connsiteY76" fmla="*/ 752299 h 1126883"/>
              <a:gd name="connsiteX77" fmla="*/ 1495774 w 5927951"/>
              <a:gd name="connsiteY77" fmla="*/ 752299 h 1126883"/>
              <a:gd name="connsiteX78" fmla="*/ 1495774 w 5927951"/>
              <a:gd name="connsiteY78" fmla="*/ 750137 h 1126883"/>
              <a:gd name="connsiteX79" fmla="*/ 1495774 w 5927951"/>
              <a:gd name="connsiteY79" fmla="*/ 735005 h 1126883"/>
              <a:gd name="connsiteX80" fmla="*/ 1496787 w 5927951"/>
              <a:gd name="connsiteY80" fmla="*/ 735005 h 1126883"/>
              <a:gd name="connsiteX81" fmla="*/ 1503881 w 5927951"/>
              <a:gd name="connsiteY81" fmla="*/ 735005 h 1126883"/>
              <a:gd name="connsiteX82" fmla="*/ 1503881 w 5927951"/>
              <a:gd name="connsiteY82" fmla="*/ 736086 h 1126883"/>
              <a:gd name="connsiteX83" fmla="*/ 1503881 w 5927951"/>
              <a:gd name="connsiteY83" fmla="*/ 743652 h 1126883"/>
              <a:gd name="connsiteX84" fmla="*/ 1509201 w 5927951"/>
              <a:gd name="connsiteY84" fmla="*/ 741659 h 1126883"/>
              <a:gd name="connsiteX85" fmla="*/ 1509961 w 5927951"/>
              <a:gd name="connsiteY85" fmla="*/ 740679 h 1126883"/>
              <a:gd name="connsiteX86" fmla="*/ 1509961 w 5927951"/>
              <a:gd name="connsiteY86" fmla="*/ 735005 h 1126883"/>
              <a:gd name="connsiteX87" fmla="*/ 1548468 w 5927951"/>
              <a:gd name="connsiteY87" fmla="*/ 735005 h 1126883"/>
              <a:gd name="connsiteX88" fmla="*/ 1548468 w 5927951"/>
              <a:gd name="connsiteY88" fmla="*/ 758784 h 1126883"/>
              <a:gd name="connsiteX89" fmla="*/ 1550494 w 5927951"/>
              <a:gd name="connsiteY89" fmla="*/ 758784 h 1126883"/>
              <a:gd name="connsiteX90" fmla="*/ 1564681 w 5927951"/>
              <a:gd name="connsiteY90" fmla="*/ 758784 h 1126883"/>
              <a:gd name="connsiteX91" fmla="*/ 1564681 w 5927951"/>
              <a:gd name="connsiteY91" fmla="*/ 759865 h 1126883"/>
              <a:gd name="connsiteX92" fmla="*/ 1564681 w 5927951"/>
              <a:gd name="connsiteY92" fmla="*/ 767431 h 1126883"/>
              <a:gd name="connsiteX93" fmla="*/ 1566455 w 5927951"/>
              <a:gd name="connsiteY93" fmla="*/ 767431 h 1126883"/>
              <a:gd name="connsiteX94" fmla="*/ 1578868 w 5927951"/>
              <a:gd name="connsiteY94" fmla="*/ 767431 h 1126883"/>
              <a:gd name="connsiteX95" fmla="*/ 1578868 w 5927951"/>
              <a:gd name="connsiteY95" fmla="*/ 743652 h 1126883"/>
              <a:gd name="connsiteX96" fmla="*/ 1579881 w 5927951"/>
              <a:gd name="connsiteY96" fmla="*/ 743652 h 1126883"/>
              <a:gd name="connsiteX97" fmla="*/ 1586975 w 5927951"/>
              <a:gd name="connsiteY97" fmla="*/ 743652 h 1126883"/>
              <a:gd name="connsiteX98" fmla="*/ 1586975 w 5927951"/>
              <a:gd name="connsiteY98" fmla="*/ 711225 h 1126883"/>
              <a:gd name="connsiteX99" fmla="*/ 1587988 w 5927951"/>
              <a:gd name="connsiteY99" fmla="*/ 711225 h 1126883"/>
              <a:gd name="connsiteX100" fmla="*/ 1595082 w 5927951"/>
              <a:gd name="connsiteY100" fmla="*/ 711225 h 1126883"/>
              <a:gd name="connsiteX101" fmla="*/ 1595082 w 5927951"/>
              <a:gd name="connsiteY101" fmla="*/ 709334 h 1126883"/>
              <a:gd name="connsiteX102" fmla="*/ 1595082 w 5927951"/>
              <a:gd name="connsiteY102" fmla="*/ 696093 h 1126883"/>
              <a:gd name="connsiteX103" fmla="*/ 1593815 w 5927951"/>
              <a:gd name="connsiteY103" fmla="*/ 694471 h 1126883"/>
              <a:gd name="connsiteX104" fmla="*/ 1599135 w 5927951"/>
              <a:gd name="connsiteY104" fmla="*/ 683122 h 1126883"/>
              <a:gd name="connsiteX105" fmla="*/ 1607242 w 5927951"/>
              <a:gd name="connsiteY105" fmla="*/ 711225 h 1126883"/>
              <a:gd name="connsiteX106" fmla="*/ 1608002 w 5927951"/>
              <a:gd name="connsiteY106" fmla="*/ 711225 h 1126883"/>
              <a:gd name="connsiteX107" fmla="*/ 1613322 w 5927951"/>
              <a:gd name="connsiteY107" fmla="*/ 711225 h 1126883"/>
              <a:gd name="connsiteX108" fmla="*/ 1613322 w 5927951"/>
              <a:gd name="connsiteY108" fmla="*/ 605298 h 1126883"/>
              <a:gd name="connsiteX109" fmla="*/ 1614842 w 5927951"/>
              <a:gd name="connsiteY109" fmla="*/ 605298 h 1126883"/>
              <a:gd name="connsiteX110" fmla="*/ 1625482 w 5927951"/>
              <a:gd name="connsiteY110" fmla="*/ 605298 h 1126883"/>
              <a:gd name="connsiteX111" fmla="*/ 1625482 w 5927951"/>
              <a:gd name="connsiteY111" fmla="*/ 557739 h 1126883"/>
              <a:gd name="connsiteX112" fmla="*/ 1651829 w 5927951"/>
              <a:gd name="connsiteY112" fmla="*/ 557739 h 1126883"/>
              <a:gd name="connsiteX113" fmla="*/ 1651829 w 5927951"/>
              <a:gd name="connsiteY113" fmla="*/ 536121 h 1126883"/>
              <a:gd name="connsiteX114" fmla="*/ 1686283 w 5927951"/>
              <a:gd name="connsiteY114" fmla="*/ 536121 h 1126883"/>
              <a:gd name="connsiteX115" fmla="*/ 1686283 w 5927951"/>
              <a:gd name="connsiteY115" fmla="*/ 538553 h 1126883"/>
              <a:gd name="connsiteX116" fmla="*/ 1686283 w 5927951"/>
              <a:gd name="connsiteY116" fmla="*/ 555577 h 1126883"/>
              <a:gd name="connsiteX117" fmla="*/ 1688563 w 5927951"/>
              <a:gd name="connsiteY117" fmla="*/ 555577 h 1126883"/>
              <a:gd name="connsiteX118" fmla="*/ 1704523 w 5927951"/>
              <a:gd name="connsiteY118" fmla="*/ 555577 h 1126883"/>
              <a:gd name="connsiteX119" fmla="*/ 1704523 w 5927951"/>
              <a:gd name="connsiteY119" fmla="*/ 603136 h 1126883"/>
              <a:gd name="connsiteX120" fmla="*/ 1705536 w 5927951"/>
              <a:gd name="connsiteY120" fmla="*/ 603136 h 1126883"/>
              <a:gd name="connsiteX121" fmla="*/ 1712630 w 5927951"/>
              <a:gd name="connsiteY121" fmla="*/ 603136 h 1126883"/>
              <a:gd name="connsiteX122" fmla="*/ 1726817 w 5927951"/>
              <a:gd name="connsiteY122" fmla="*/ 607460 h 1126883"/>
              <a:gd name="connsiteX123" fmla="*/ 1726817 w 5927951"/>
              <a:gd name="connsiteY123" fmla="*/ 646372 h 1126883"/>
              <a:gd name="connsiteX124" fmla="*/ 1727830 w 5927951"/>
              <a:gd name="connsiteY124" fmla="*/ 646372 h 1126883"/>
              <a:gd name="connsiteX125" fmla="*/ 1734923 w 5927951"/>
              <a:gd name="connsiteY125" fmla="*/ 646372 h 1126883"/>
              <a:gd name="connsiteX126" fmla="*/ 1734923 w 5927951"/>
              <a:gd name="connsiteY126" fmla="*/ 647993 h 1126883"/>
              <a:gd name="connsiteX127" fmla="*/ 1734923 w 5927951"/>
              <a:gd name="connsiteY127" fmla="*/ 659342 h 1126883"/>
              <a:gd name="connsiteX128" fmla="*/ 1736950 w 5927951"/>
              <a:gd name="connsiteY128" fmla="*/ 659342 h 1126883"/>
              <a:gd name="connsiteX129" fmla="*/ 1751137 w 5927951"/>
              <a:gd name="connsiteY129" fmla="*/ 659342 h 1126883"/>
              <a:gd name="connsiteX130" fmla="*/ 1757217 w 5927951"/>
              <a:gd name="connsiteY130" fmla="*/ 665828 h 1126883"/>
              <a:gd name="connsiteX131" fmla="*/ 1757217 w 5927951"/>
              <a:gd name="connsiteY131" fmla="*/ 687446 h 1126883"/>
              <a:gd name="connsiteX132" fmla="*/ 1759497 w 5927951"/>
              <a:gd name="connsiteY132" fmla="*/ 687446 h 1126883"/>
              <a:gd name="connsiteX133" fmla="*/ 1775457 w 5927951"/>
              <a:gd name="connsiteY133" fmla="*/ 687446 h 1126883"/>
              <a:gd name="connsiteX134" fmla="*/ 1775457 w 5927951"/>
              <a:gd name="connsiteY134" fmla="*/ 688526 h 1126883"/>
              <a:gd name="connsiteX135" fmla="*/ 1775457 w 5927951"/>
              <a:gd name="connsiteY135" fmla="*/ 696093 h 1126883"/>
              <a:gd name="connsiteX136" fmla="*/ 1776724 w 5927951"/>
              <a:gd name="connsiteY136" fmla="*/ 696093 h 1126883"/>
              <a:gd name="connsiteX137" fmla="*/ 1785591 w 5927951"/>
              <a:gd name="connsiteY137" fmla="*/ 696093 h 1126883"/>
              <a:gd name="connsiteX138" fmla="*/ 1785591 w 5927951"/>
              <a:gd name="connsiteY138" fmla="*/ 698254 h 1126883"/>
              <a:gd name="connsiteX139" fmla="*/ 1785591 w 5927951"/>
              <a:gd name="connsiteY139" fmla="*/ 713387 h 1126883"/>
              <a:gd name="connsiteX140" fmla="*/ 1789644 w 5927951"/>
              <a:gd name="connsiteY140" fmla="*/ 711495 h 1126883"/>
              <a:gd name="connsiteX141" fmla="*/ 1789644 w 5927951"/>
              <a:gd name="connsiteY141" fmla="*/ 698254 h 1126883"/>
              <a:gd name="connsiteX142" fmla="*/ 1790657 w 5927951"/>
              <a:gd name="connsiteY142" fmla="*/ 698254 h 1126883"/>
              <a:gd name="connsiteX143" fmla="*/ 1797751 w 5927951"/>
              <a:gd name="connsiteY143" fmla="*/ 698254 h 1126883"/>
              <a:gd name="connsiteX144" fmla="*/ 1797751 w 5927951"/>
              <a:gd name="connsiteY144" fmla="*/ 699876 h 1126883"/>
              <a:gd name="connsiteX145" fmla="*/ 1797751 w 5927951"/>
              <a:gd name="connsiteY145" fmla="*/ 711225 h 1126883"/>
              <a:gd name="connsiteX146" fmla="*/ 1798511 w 5927951"/>
              <a:gd name="connsiteY146" fmla="*/ 711225 h 1126883"/>
              <a:gd name="connsiteX147" fmla="*/ 1803831 w 5927951"/>
              <a:gd name="connsiteY147" fmla="*/ 711225 h 1126883"/>
              <a:gd name="connsiteX148" fmla="*/ 1852471 w 5927951"/>
              <a:gd name="connsiteY148" fmla="*/ 706902 h 1126883"/>
              <a:gd name="connsiteX149" fmla="*/ 1852471 w 5927951"/>
              <a:gd name="connsiteY149" fmla="*/ 708253 h 1126883"/>
              <a:gd name="connsiteX150" fmla="*/ 1852471 w 5927951"/>
              <a:gd name="connsiteY150" fmla="*/ 717710 h 1126883"/>
              <a:gd name="connsiteX151" fmla="*/ 1853231 w 5927951"/>
              <a:gd name="connsiteY151" fmla="*/ 717710 h 1126883"/>
              <a:gd name="connsiteX152" fmla="*/ 1858552 w 5927951"/>
              <a:gd name="connsiteY152" fmla="*/ 717710 h 1126883"/>
              <a:gd name="connsiteX153" fmla="*/ 1858552 w 5927951"/>
              <a:gd name="connsiteY153" fmla="*/ 719872 h 1126883"/>
              <a:gd name="connsiteX154" fmla="*/ 1858552 w 5927951"/>
              <a:gd name="connsiteY154" fmla="*/ 735005 h 1126883"/>
              <a:gd name="connsiteX155" fmla="*/ 1860578 w 5927951"/>
              <a:gd name="connsiteY155" fmla="*/ 733654 h 1126883"/>
              <a:gd name="connsiteX156" fmla="*/ 1874765 w 5927951"/>
              <a:gd name="connsiteY156" fmla="*/ 724196 h 1126883"/>
              <a:gd name="connsiteX157" fmla="*/ 1880845 w 5927951"/>
              <a:gd name="connsiteY157" fmla="*/ 683122 h 1126883"/>
              <a:gd name="connsiteX158" fmla="*/ 1881605 w 5927951"/>
              <a:gd name="connsiteY158" fmla="*/ 682852 h 1126883"/>
              <a:gd name="connsiteX159" fmla="*/ 1886925 w 5927951"/>
              <a:gd name="connsiteY159" fmla="*/ 680960 h 1126883"/>
              <a:gd name="connsiteX160" fmla="*/ 1888952 w 5927951"/>
              <a:gd name="connsiteY160" fmla="*/ 611783 h 1126883"/>
              <a:gd name="connsiteX161" fmla="*/ 1890979 w 5927951"/>
              <a:gd name="connsiteY161" fmla="*/ 680960 h 1126883"/>
              <a:gd name="connsiteX162" fmla="*/ 1891739 w 5927951"/>
              <a:gd name="connsiteY162" fmla="*/ 681230 h 1126883"/>
              <a:gd name="connsiteX163" fmla="*/ 1897059 w 5927951"/>
              <a:gd name="connsiteY163" fmla="*/ 683122 h 1126883"/>
              <a:gd name="connsiteX164" fmla="*/ 1897059 w 5927951"/>
              <a:gd name="connsiteY164" fmla="*/ 596651 h 1126883"/>
              <a:gd name="connsiteX165" fmla="*/ 1901112 w 5927951"/>
              <a:gd name="connsiteY165" fmla="*/ 564224 h 1126883"/>
              <a:gd name="connsiteX166" fmla="*/ 1939619 w 5927951"/>
              <a:gd name="connsiteY166" fmla="*/ 564224 h 1126883"/>
              <a:gd name="connsiteX167" fmla="*/ 1939619 w 5927951"/>
              <a:gd name="connsiteY167" fmla="*/ 596651 h 1126883"/>
              <a:gd name="connsiteX168" fmla="*/ 1940379 w 5927951"/>
              <a:gd name="connsiteY168" fmla="*/ 596651 h 1126883"/>
              <a:gd name="connsiteX169" fmla="*/ 1945699 w 5927951"/>
              <a:gd name="connsiteY169" fmla="*/ 596651 h 1126883"/>
              <a:gd name="connsiteX170" fmla="*/ 1945699 w 5927951"/>
              <a:gd name="connsiteY170" fmla="*/ 514503 h 1126883"/>
              <a:gd name="connsiteX171" fmla="*/ 1947473 w 5927951"/>
              <a:gd name="connsiteY171" fmla="*/ 514503 h 1126883"/>
              <a:gd name="connsiteX172" fmla="*/ 1959886 w 5927951"/>
              <a:gd name="connsiteY172" fmla="*/ 514503 h 1126883"/>
              <a:gd name="connsiteX173" fmla="*/ 1959886 w 5927951"/>
              <a:gd name="connsiteY173" fmla="*/ 512612 h 1126883"/>
              <a:gd name="connsiteX174" fmla="*/ 1959886 w 5927951"/>
              <a:gd name="connsiteY174" fmla="*/ 499371 h 1126883"/>
              <a:gd name="connsiteX175" fmla="*/ 1982180 w 5927951"/>
              <a:gd name="connsiteY175" fmla="*/ 499371 h 1126883"/>
              <a:gd name="connsiteX176" fmla="*/ 1982180 w 5927951"/>
              <a:gd name="connsiteY176" fmla="*/ 498290 h 1126883"/>
              <a:gd name="connsiteX177" fmla="*/ 1982180 w 5927951"/>
              <a:gd name="connsiteY177" fmla="*/ 490724 h 1126883"/>
              <a:gd name="connsiteX178" fmla="*/ 1983953 w 5927951"/>
              <a:gd name="connsiteY178" fmla="*/ 490724 h 1126883"/>
              <a:gd name="connsiteX179" fmla="*/ 1996367 w 5927951"/>
              <a:gd name="connsiteY179" fmla="*/ 490724 h 1126883"/>
              <a:gd name="connsiteX180" fmla="*/ 1996367 w 5927951"/>
              <a:gd name="connsiteY180" fmla="*/ 491805 h 1126883"/>
              <a:gd name="connsiteX181" fmla="*/ 1996367 w 5927951"/>
              <a:gd name="connsiteY181" fmla="*/ 499371 h 1126883"/>
              <a:gd name="connsiteX182" fmla="*/ 1997127 w 5927951"/>
              <a:gd name="connsiteY182" fmla="*/ 499371 h 1126883"/>
              <a:gd name="connsiteX183" fmla="*/ 2002447 w 5927951"/>
              <a:gd name="connsiteY183" fmla="*/ 499371 h 1126883"/>
              <a:gd name="connsiteX184" fmla="*/ 2012580 w 5927951"/>
              <a:gd name="connsiteY184" fmla="*/ 495047 h 1126883"/>
              <a:gd name="connsiteX185" fmla="*/ 2016633 w 5927951"/>
              <a:gd name="connsiteY185" fmla="*/ 498290 h 1126883"/>
              <a:gd name="connsiteX186" fmla="*/ 2016633 w 5927951"/>
              <a:gd name="connsiteY186" fmla="*/ 490724 h 1126883"/>
              <a:gd name="connsiteX187" fmla="*/ 2018913 w 5927951"/>
              <a:gd name="connsiteY187" fmla="*/ 490724 h 1126883"/>
              <a:gd name="connsiteX188" fmla="*/ 2034874 w 5927951"/>
              <a:gd name="connsiteY188" fmla="*/ 490724 h 1126883"/>
              <a:gd name="connsiteX189" fmla="*/ 2034874 w 5927951"/>
              <a:gd name="connsiteY189" fmla="*/ 491805 h 1126883"/>
              <a:gd name="connsiteX190" fmla="*/ 2034874 w 5927951"/>
              <a:gd name="connsiteY190" fmla="*/ 499371 h 1126883"/>
              <a:gd name="connsiteX191" fmla="*/ 2065274 w 5927951"/>
              <a:gd name="connsiteY191" fmla="*/ 499371 h 1126883"/>
              <a:gd name="connsiteX192" fmla="*/ 2065274 w 5927951"/>
              <a:gd name="connsiteY192" fmla="*/ 500992 h 1126883"/>
              <a:gd name="connsiteX193" fmla="*/ 2065274 w 5927951"/>
              <a:gd name="connsiteY193" fmla="*/ 512342 h 1126883"/>
              <a:gd name="connsiteX194" fmla="*/ 2091621 w 5927951"/>
              <a:gd name="connsiteY194" fmla="*/ 512342 h 1126883"/>
              <a:gd name="connsiteX195" fmla="*/ 2091621 w 5927951"/>
              <a:gd name="connsiteY195" fmla="*/ 542606 h 1126883"/>
              <a:gd name="connsiteX196" fmla="*/ 2092381 w 5927951"/>
              <a:gd name="connsiteY196" fmla="*/ 542606 h 1126883"/>
              <a:gd name="connsiteX197" fmla="*/ 2097701 w 5927951"/>
              <a:gd name="connsiteY197" fmla="*/ 542606 h 1126883"/>
              <a:gd name="connsiteX198" fmla="*/ 2097701 w 5927951"/>
              <a:gd name="connsiteY198" fmla="*/ 543687 h 1126883"/>
              <a:gd name="connsiteX199" fmla="*/ 2097701 w 5927951"/>
              <a:gd name="connsiteY199" fmla="*/ 551254 h 1126883"/>
              <a:gd name="connsiteX200" fmla="*/ 2101755 w 5927951"/>
              <a:gd name="connsiteY200" fmla="*/ 581518 h 1126883"/>
              <a:gd name="connsiteX201" fmla="*/ 2102515 w 5927951"/>
              <a:gd name="connsiteY201" fmla="*/ 581518 h 1126883"/>
              <a:gd name="connsiteX202" fmla="*/ 2107835 w 5927951"/>
              <a:gd name="connsiteY202" fmla="*/ 581518 h 1126883"/>
              <a:gd name="connsiteX203" fmla="*/ 2107835 w 5927951"/>
              <a:gd name="connsiteY203" fmla="*/ 582329 h 1126883"/>
              <a:gd name="connsiteX204" fmla="*/ 2107835 w 5927951"/>
              <a:gd name="connsiteY204" fmla="*/ 588004 h 1126883"/>
              <a:gd name="connsiteX205" fmla="*/ 2108848 w 5927951"/>
              <a:gd name="connsiteY205" fmla="*/ 588004 h 1126883"/>
              <a:gd name="connsiteX206" fmla="*/ 2115941 w 5927951"/>
              <a:gd name="connsiteY206" fmla="*/ 588004 h 1126883"/>
              <a:gd name="connsiteX207" fmla="*/ 2115941 w 5927951"/>
              <a:gd name="connsiteY207" fmla="*/ 618269 h 1126883"/>
              <a:gd name="connsiteX208" fmla="*/ 2117968 w 5927951"/>
              <a:gd name="connsiteY208" fmla="*/ 618269 h 1126883"/>
              <a:gd name="connsiteX209" fmla="*/ 2132155 w 5927951"/>
              <a:gd name="connsiteY209" fmla="*/ 618269 h 1126883"/>
              <a:gd name="connsiteX210" fmla="*/ 2132155 w 5927951"/>
              <a:gd name="connsiteY210" fmla="*/ 642048 h 1126883"/>
              <a:gd name="connsiteX211" fmla="*/ 2134182 w 5927951"/>
              <a:gd name="connsiteY211" fmla="*/ 643669 h 1126883"/>
              <a:gd name="connsiteX212" fmla="*/ 2134182 w 5927951"/>
              <a:gd name="connsiteY212" fmla="*/ 655019 h 1126883"/>
              <a:gd name="connsiteX213" fmla="*/ 2134942 w 5927951"/>
              <a:gd name="connsiteY213" fmla="*/ 655019 h 1126883"/>
              <a:gd name="connsiteX214" fmla="*/ 2140262 w 5927951"/>
              <a:gd name="connsiteY214" fmla="*/ 655019 h 1126883"/>
              <a:gd name="connsiteX215" fmla="*/ 2140262 w 5927951"/>
              <a:gd name="connsiteY215" fmla="*/ 678798 h 1126883"/>
              <a:gd name="connsiteX216" fmla="*/ 2141528 w 5927951"/>
              <a:gd name="connsiteY216" fmla="*/ 678798 h 1126883"/>
              <a:gd name="connsiteX217" fmla="*/ 2150395 w 5927951"/>
              <a:gd name="connsiteY217" fmla="*/ 678798 h 1126883"/>
              <a:gd name="connsiteX218" fmla="*/ 2152422 w 5927951"/>
              <a:gd name="connsiteY218" fmla="*/ 682852 h 1126883"/>
              <a:gd name="connsiteX219" fmla="*/ 2152422 w 5927951"/>
              <a:gd name="connsiteY219" fmla="*/ 696093 h 1126883"/>
              <a:gd name="connsiteX220" fmla="*/ 2153942 w 5927951"/>
              <a:gd name="connsiteY220" fmla="*/ 694201 h 1126883"/>
              <a:gd name="connsiteX221" fmla="*/ 2164582 w 5927951"/>
              <a:gd name="connsiteY221" fmla="*/ 680960 h 1126883"/>
              <a:gd name="connsiteX222" fmla="*/ 2192956 w 5927951"/>
              <a:gd name="connsiteY222" fmla="*/ 680960 h 1126883"/>
              <a:gd name="connsiteX223" fmla="*/ 2192956 w 5927951"/>
              <a:gd name="connsiteY223" fmla="*/ 767431 h 1126883"/>
              <a:gd name="connsiteX224" fmla="*/ 2193716 w 5927951"/>
              <a:gd name="connsiteY224" fmla="*/ 767431 h 1126883"/>
              <a:gd name="connsiteX225" fmla="*/ 2199036 w 5927951"/>
              <a:gd name="connsiteY225" fmla="*/ 767431 h 1126883"/>
              <a:gd name="connsiteX226" fmla="*/ 2199796 w 5927951"/>
              <a:gd name="connsiteY226" fmla="*/ 766080 h 1126883"/>
              <a:gd name="connsiteX227" fmla="*/ 2205116 w 5927951"/>
              <a:gd name="connsiteY227" fmla="*/ 756622 h 1126883"/>
              <a:gd name="connsiteX228" fmla="*/ 2205116 w 5927951"/>
              <a:gd name="connsiteY228" fmla="*/ 758514 h 1126883"/>
              <a:gd name="connsiteX229" fmla="*/ 2205116 w 5927951"/>
              <a:gd name="connsiteY229" fmla="*/ 771755 h 1126883"/>
              <a:gd name="connsiteX230" fmla="*/ 2209169 w 5927951"/>
              <a:gd name="connsiteY230" fmla="*/ 726358 h 1126883"/>
              <a:gd name="connsiteX231" fmla="*/ 2209929 w 5927951"/>
              <a:gd name="connsiteY231" fmla="*/ 726358 h 1126883"/>
              <a:gd name="connsiteX232" fmla="*/ 2215249 w 5927951"/>
              <a:gd name="connsiteY232" fmla="*/ 726358 h 1126883"/>
              <a:gd name="connsiteX233" fmla="*/ 2215249 w 5927951"/>
              <a:gd name="connsiteY233" fmla="*/ 661504 h 1126883"/>
              <a:gd name="connsiteX234" fmla="*/ 2216263 w 5927951"/>
              <a:gd name="connsiteY234" fmla="*/ 661504 h 1126883"/>
              <a:gd name="connsiteX235" fmla="*/ 2223356 w 5927951"/>
              <a:gd name="connsiteY235" fmla="*/ 661504 h 1126883"/>
              <a:gd name="connsiteX236" fmla="*/ 2235516 w 5927951"/>
              <a:gd name="connsiteY236" fmla="*/ 618269 h 1126883"/>
              <a:gd name="connsiteX237" fmla="*/ 2236783 w 5927951"/>
              <a:gd name="connsiteY237" fmla="*/ 618269 h 1126883"/>
              <a:gd name="connsiteX238" fmla="*/ 2245650 w 5927951"/>
              <a:gd name="connsiteY238" fmla="*/ 618269 h 1126883"/>
              <a:gd name="connsiteX239" fmla="*/ 2255783 w 5927951"/>
              <a:gd name="connsiteY239" fmla="*/ 661504 h 1126883"/>
              <a:gd name="connsiteX240" fmla="*/ 2256796 w 5927951"/>
              <a:gd name="connsiteY240" fmla="*/ 661504 h 1126883"/>
              <a:gd name="connsiteX241" fmla="*/ 2263890 w 5927951"/>
              <a:gd name="connsiteY241" fmla="*/ 661504 h 1126883"/>
              <a:gd name="connsiteX242" fmla="*/ 2263890 w 5927951"/>
              <a:gd name="connsiteY242" fmla="*/ 700416 h 1126883"/>
              <a:gd name="connsiteX243" fmla="*/ 2265663 w 5927951"/>
              <a:gd name="connsiteY243" fmla="*/ 700416 h 1126883"/>
              <a:gd name="connsiteX244" fmla="*/ 2278077 w 5927951"/>
              <a:gd name="connsiteY244" fmla="*/ 700416 h 1126883"/>
              <a:gd name="connsiteX245" fmla="*/ 2278077 w 5927951"/>
              <a:gd name="connsiteY245" fmla="*/ 702578 h 1126883"/>
              <a:gd name="connsiteX246" fmla="*/ 2278077 w 5927951"/>
              <a:gd name="connsiteY246" fmla="*/ 717710 h 1126883"/>
              <a:gd name="connsiteX247" fmla="*/ 2282130 w 5927951"/>
              <a:gd name="connsiteY247" fmla="*/ 715549 h 1126883"/>
              <a:gd name="connsiteX248" fmla="*/ 2282130 w 5927951"/>
              <a:gd name="connsiteY248" fmla="*/ 700416 h 1126883"/>
              <a:gd name="connsiteX249" fmla="*/ 2283650 w 5927951"/>
              <a:gd name="connsiteY249" fmla="*/ 700416 h 1126883"/>
              <a:gd name="connsiteX250" fmla="*/ 2294290 w 5927951"/>
              <a:gd name="connsiteY250" fmla="*/ 700416 h 1126883"/>
              <a:gd name="connsiteX251" fmla="*/ 2294290 w 5927951"/>
              <a:gd name="connsiteY251" fmla="*/ 702037 h 1126883"/>
              <a:gd name="connsiteX252" fmla="*/ 2294290 w 5927951"/>
              <a:gd name="connsiteY252" fmla="*/ 713387 h 1126883"/>
              <a:gd name="connsiteX253" fmla="*/ 2324691 w 5927951"/>
              <a:gd name="connsiteY253" fmla="*/ 713387 h 1126883"/>
              <a:gd name="connsiteX254" fmla="*/ 2324691 w 5927951"/>
              <a:gd name="connsiteY254" fmla="*/ 676637 h 1126883"/>
              <a:gd name="connsiteX255" fmla="*/ 2325957 w 5927951"/>
              <a:gd name="connsiteY255" fmla="*/ 676637 h 1126883"/>
              <a:gd name="connsiteX256" fmla="*/ 2334824 w 5927951"/>
              <a:gd name="connsiteY256" fmla="*/ 676637 h 1126883"/>
              <a:gd name="connsiteX257" fmla="*/ 2334824 w 5927951"/>
              <a:gd name="connsiteY257" fmla="*/ 698254 h 1126883"/>
              <a:gd name="connsiteX258" fmla="*/ 2336851 w 5927951"/>
              <a:gd name="connsiteY258" fmla="*/ 665828 h 1126883"/>
              <a:gd name="connsiteX259" fmla="*/ 2359144 w 5927951"/>
              <a:gd name="connsiteY259" fmla="*/ 665828 h 1126883"/>
              <a:gd name="connsiteX260" fmla="*/ 2359144 w 5927951"/>
              <a:gd name="connsiteY260" fmla="*/ 664206 h 1126883"/>
              <a:gd name="connsiteX261" fmla="*/ 2359144 w 5927951"/>
              <a:gd name="connsiteY261" fmla="*/ 652857 h 1126883"/>
              <a:gd name="connsiteX262" fmla="*/ 2359904 w 5927951"/>
              <a:gd name="connsiteY262" fmla="*/ 652857 h 1126883"/>
              <a:gd name="connsiteX263" fmla="*/ 2365224 w 5927951"/>
              <a:gd name="connsiteY263" fmla="*/ 652857 h 1126883"/>
              <a:gd name="connsiteX264" fmla="*/ 2365224 w 5927951"/>
              <a:gd name="connsiteY264" fmla="*/ 650966 h 1126883"/>
              <a:gd name="connsiteX265" fmla="*/ 2365224 w 5927951"/>
              <a:gd name="connsiteY265" fmla="*/ 637725 h 1126883"/>
              <a:gd name="connsiteX266" fmla="*/ 2369278 w 5927951"/>
              <a:gd name="connsiteY266" fmla="*/ 644210 h 1126883"/>
              <a:gd name="connsiteX267" fmla="*/ 2371558 w 5927951"/>
              <a:gd name="connsiteY267" fmla="*/ 644210 h 1126883"/>
              <a:gd name="connsiteX268" fmla="*/ 2387518 w 5927951"/>
              <a:gd name="connsiteY268" fmla="*/ 644210 h 1126883"/>
              <a:gd name="connsiteX269" fmla="*/ 2387518 w 5927951"/>
              <a:gd name="connsiteY269" fmla="*/ 643399 h 1126883"/>
              <a:gd name="connsiteX270" fmla="*/ 2387518 w 5927951"/>
              <a:gd name="connsiteY270" fmla="*/ 637725 h 1126883"/>
              <a:gd name="connsiteX271" fmla="*/ 2388278 w 5927951"/>
              <a:gd name="connsiteY271" fmla="*/ 637725 h 1126883"/>
              <a:gd name="connsiteX272" fmla="*/ 2393598 w 5927951"/>
              <a:gd name="connsiteY272" fmla="*/ 637725 h 1126883"/>
              <a:gd name="connsiteX273" fmla="*/ 2393598 w 5927951"/>
              <a:gd name="connsiteY273" fmla="*/ 639076 h 1126883"/>
              <a:gd name="connsiteX274" fmla="*/ 2393598 w 5927951"/>
              <a:gd name="connsiteY274" fmla="*/ 648534 h 1126883"/>
              <a:gd name="connsiteX275" fmla="*/ 2432105 w 5927951"/>
              <a:gd name="connsiteY275" fmla="*/ 648534 h 1126883"/>
              <a:gd name="connsiteX276" fmla="*/ 2432105 w 5927951"/>
              <a:gd name="connsiteY276" fmla="*/ 786887 h 1126883"/>
              <a:gd name="connsiteX277" fmla="*/ 2433625 w 5927951"/>
              <a:gd name="connsiteY277" fmla="*/ 786887 h 1126883"/>
              <a:gd name="connsiteX278" fmla="*/ 2444265 w 5927951"/>
              <a:gd name="connsiteY278" fmla="*/ 786887 h 1126883"/>
              <a:gd name="connsiteX279" fmla="*/ 2444265 w 5927951"/>
              <a:gd name="connsiteY279" fmla="*/ 773917 h 1126883"/>
              <a:gd name="connsiteX280" fmla="*/ 2448319 w 5927951"/>
              <a:gd name="connsiteY280" fmla="*/ 773917 h 1126883"/>
              <a:gd name="connsiteX281" fmla="*/ 2448319 w 5927951"/>
              <a:gd name="connsiteY281" fmla="*/ 786887 h 1126883"/>
              <a:gd name="connsiteX282" fmla="*/ 2478719 w 5927951"/>
              <a:gd name="connsiteY282" fmla="*/ 786887 h 1126883"/>
              <a:gd name="connsiteX283" fmla="*/ 2478719 w 5927951"/>
              <a:gd name="connsiteY283" fmla="*/ 756622 h 1126883"/>
              <a:gd name="connsiteX284" fmla="*/ 2490879 w 5927951"/>
              <a:gd name="connsiteY284" fmla="*/ 756622 h 1126883"/>
              <a:gd name="connsiteX285" fmla="*/ 2503039 w 5927951"/>
              <a:gd name="connsiteY285" fmla="*/ 754461 h 1126883"/>
              <a:gd name="connsiteX286" fmla="*/ 2507093 w 5927951"/>
              <a:gd name="connsiteY286" fmla="*/ 756622 h 1126883"/>
              <a:gd name="connsiteX287" fmla="*/ 2517226 w 5927951"/>
              <a:gd name="connsiteY287" fmla="*/ 756622 h 1126883"/>
              <a:gd name="connsiteX288" fmla="*/ 2517226 w 5927951"/>
              <a:gd name="connsiteY288" fmla="*/ 786887 h 1126883"/>
              <a:gd name="connsiteX289" fmla="*/ 2525333 w 5927951"/>
              <a:gd name="connsiteY289" fmla="*/ 786887 h 1126883"/>
              <a:gd name="connsiteX290" fmla="*/ 2525333 w 5927951"/>
              <a:gd name="connsiteY290" fmla="*/ 804182 h 1126883"/>
              <a:gd name="connsiteX291" fmla="*/ 2534669 w 5927951"/>
              <a:gd name="connsiteY291" fmla="*/ 805087 h 1126883"/>
              <a:gd name="connsiteX292" fmla="*/ 2547627 w 5927951"/>
              <a:gd name="connsiteY292" fmla="*/ 805087 h 1126883"/>
              <a:gd name="connsiteX293" fmla="*/ 2547627 w 5927951"/>
              <a:gd name="connsiteY293" fmla="*/ 789049 h 1126883"/>
              <a:gd name="connsiteX294" fmla="*/ 2615583 w 5927951"/>
              <a:gd name="connsiteY294" fmla="*/ 789049 h 1126883"/>
              <a:gd name="connsiteX295" fmla="*/ 2615583 w 5927951"/>
              <a:gd name="connsiteY295" fmla="*/ 703796 h 1126883"/>
              <a:gd name="connsiteX296" fmla="*/ 2687591 w 5927951"/>
              <a:gd name="connsiteY296" fmla="*/ 703796 h 1126883"/>
              <a:gd name="connsiteX297" fmla="*/ 2687591 w 5927951"/>
              <a:gd name="connsiteY297" fmla="*/ 782564 h 1126883"/>
              <a:gd name="connsiteX298" fmla="*/ 2689495 w 5927951"/>
              <a:gd name="connsiteY298" fmla="*/ 782564 h 1126883"/>
              <a:gd name="connsiteX299" fmla="*/ 2690737 w 5927951"/>
              <a:gd name="connsiteY299" fmla="*/ 805087 h 1126883"/>
              <a:gd name="connsiteX300" fmla="*/ 2700413 w 5927951"/>
              <a:gd name="connsiteY300" fmla="*/ 805087 h 1126883"/>
              <a:gd name="connsiteX301" fmla="*/ 2701655 w 5927951"/>
              <a:gd name="connsiteY301" fmla="*/ 782564 h 1126883"/>
              <a:gd name="connsiteX302" fmla="*/ 2707735 w 5927951"/>
              <a:gd name="connsiteY302" fmla="*/ 782564 h 1126883"/>
              <a:gd name="connsiteX303" fmla="*/ 2708977 w 5927951"/>
              <a:gd name="connsiteY303" fmla="*/ 805087 h 1126883"/>
              <a:gd name="connsiteX304" fmla="*/ 2759599 w 5927951"/>
              <a:gd name="connsiteY304" fmla="*/ 805087 h 1126883"/>
              <a:gd name="connsiteX305" fmla="*/ 2759599 w 5927951"/>
              <a:gd name="connsiteY305" fmla="*/ 642059 h 1126883"/>
              <a:gd name="connsiteX306" fmla="*/ 2956926 w 5927951"/>
              <a:gd name="connsiteY306" fmla="*/ 642059 h 1126883"/>
              <a:gd name="connsiteX307" fmla="*/ 2956926 w 5927951"/>
              <a:gd name="connsiteY307" fmla="*/ 805087 h 1126883"/>
              <a:gd name="connsiteX308" fmla="*/ 2975623 w 5927951"/>
              <a:gd name="connsiteY308" fmla="*/ 805087 h 1126883"/>
              <a:gd name="connsiteX309" fmla="*/ 2975623 w 5927951"/>
              <a:gd name="connsiteY309" fmla="*/ 722394 h 1126883"/>
              <a:gd name="connsiteX310" fmla="*/ 3070743 w 5927951"/>
              <a:gd name="connsiteY310" fmla="*/ 722394 h 1126883"/>
              <a:gd name="connsiteX311" fmla="*/ 3082673 w 5927951"/>
              <a:gd name="connsiteY311" fmla="*/ 404253 h 1126883"/>
              <a:gd name="connsiteX312" fmla="*/ 3070513 w 5927951"/>
              <a:gd name="connsiteY312" fmla="*/ 382635 h 1126883"/>
              <a:gd name="connsiteX313" fmla="*/ 3064433 w 5927951"/>
              <a:gd name="connsiteY313" fmla="*/ 378311 h 1126883"/>
              <a:gd name="connsiteX314" fmla="*/ 3072540 w 5927951"/>
              <a:gd name="connsiteY314" fmla="*/ 354532 h 1126883"/>
              <a:gd name="connsiteX315" fmla="*/ 3072540 w 5927951"/>
              <a:gd name="connsiteY315" fmla="*/ 337238 h 1126883"/>
              <a:gd name="connsiteX316" fmla="*/ 3086727 w 5927951"/>
              <a:gd name="connsiteY316" fmla="*/ 337238 h 1126883"/>
              <a:gd name="connsiteX317" fmla="*/ 3086727 w 5927951"/>
              <a:gd name="connsiteY317" fmla="*/ 315620 h 1126883"/>
              <a:gd name="connsiteX318" fmla="*/ 3088753 w 5927951"/>
              <a:gd name="connsiteY318" fmla="*/ 311296 h 1126883"/>
              <a:gd name="connsiteX319" fmla="*/ 3088753 w 5927951"/>
              <a:gd name="connsiteY319" fmla="*/ 233472 h 1126883"/>
              <a:gd name="connsiteX320" fmla="*/ 3086727 w 5927951"/>
              <a:gd name="connsiteY320" fmla="*/ 226987 h 1126883"/>
              <a:gd name="connsiteX321" fmla="*/ 3092807 w 5927951"/>
              <a:gd name="connsiteY321" fmla="*/ 220501 h 1126883"/>
              <a:gd name="connsiteX322" fmla="*/ 3092807 w 5927951"/>
              <a:gd name="connsiteY322" fmla="*/ 162133 h 1126883"/>
              <a:gd name="connsiteX323" fmla="*/ 3094833 w 5927951"/>
              <a:gd name="connsiteY323" fmla="*/ 157810 h 1126883"/>
              <a:gd name="connsiteX324" fmla="*/ 3094833 w 5927951"/>
              <a:gd name="connsiteY324" fmla="*/ 101604 h 1126883"/>
              <a:gd name="connsiteX325" fmla="*/ 3096860 w 5927951"/>
              <a:gd name="connsiteY325" fmla="*/ 82148 h 1126883"/>
              <a:gd name="connsiteX326" fmla="*/ 3100914 w 5927951"/>
              <a:gd name="connsiteY326" fmla="*/ 99442 h 1126883"/>
              <a:gd name="connsiteX327" fmla="*/ 3102940 w 5927951"/>
              <a:gd name="connsiteY327" fmla="*/ 157810 h 1126883"/>
              <a:gd name="connsiteX328" fmla="*/ 3104967 w 5927951"/>
              <a:gd name="connsiteY328" fmla="*/ 220501 h 1126883"/>
              <a:gd name="connsiteX329" fmla="*/ 3111047 w 5927951"/>
              <a:gd name="connsiteY329" fmla="*/ 226987 h 1126883"/>
              <a:gd name="connsiteX330" fmla="*/ 3109020 w 5927951"/>
              <a:gd name="connsiteY330" fmla="*/ 233472 h 1126883"/>
              <a:gd name="connsiteX331" fmla="*/ 3109020 w 5927951"/>
              <a:gd name="connsiteY331" fmla="*/ 311296 h 1126883"/>
              <a:gd name="connsiteX332" fmla="*/ 3111047 w 5927951"/>
              <a:gd name="connsiteY332" fmla="*/ 315620 h 1126883"/>
              <a:gd name="connsiteX333" fmla="*/ 3111047 w 5927951"/>
              <a:gd name="connsiteY333" fmla="*/ 337238 h 1126883"/>
              <a:gd name="connsiteX334" fmla="*/ 3125234 w 5927951"/>
              <a:gd name="connsiteY334" fmla="*/ 337238 h 1126883"/>
              <a:gd name="connsiteX335" fmla="*/ 3125234 w 5927951"/>
              <a:gd name="connsiteY335" fmla="*/ 354532 h 1126883"/>
              <a:gd name="connsiteX336" fmla="*/ 3133341 w 5927951"/>
              <a:gd name="connsiteY336" fmla="*/ 378311 h 1126883"/>
              <a:gd name="connsiteX337" fmla="*/ 3127261 w 5927951"/>
              <a:gd name="connsiteY337" fmla="*/ 382635 h 1126883"/>
              <a:gd name="connsiteX338" fmla="*/ 3115100 w 5927951"/>
              <a:gd name="connsiteY338" fmla="*/ 404253 h 1126883"/>
              <a:gd name="connsiteX339" fmla="*/ 3123207 w 5927951"/>
              <a:gd name="connsiteY339" fmla="*/ 657181 h 1126883"/>
              <a:gd name="connsiteX340" fmla="*/ 3188061 w 5927951"/>
              <a:gd name="connsiteY340" fmla="*/ 657181 h 1126883"/>
              <a:gd name="connsiteX341" fmla="*/ 3188061 w 5927951"/>
              <a:gd name="connsiteY341" fmla="*/ 732843 h 1126883"/>
              <a:gd name="connsiteX342" fmla="*/ 3196168 w 5927951"/>
              <a:gd name="connsiteY342" fmla="*/ 732843 h 1126883"/>
              <a:gd name="connsiteX343" fmla="*/ 3198195 w 5927951"/>
              <a:gd name="connsiteY343" fmla="*/ 726358 h 1126883"/>
              <a:gd name="connsiteX344" fmla="*/ 3204275 w 5927951"/>
              <a:gd name="connsiteY344" fmla="*/ 726358 h 1126883"/>
              <a:gd name="connsiteX345" fmla="*/ 3206302 w 5927951"/>
              <a:gd name="connsiteY345" fmla="*/ 735005 h 1126883"/>
              <a:gd name="connsiteX346" fmla="*/ 3218462 w 5927951"/>
              <a:gd name="connsiteY346" fmla="*/ 735005 h 1126883"/>
              <a:gd name="connsiteX347" fmla="*/ 3218462 w 5927951"/>
              <a:gd name="connsiteY347" fmla="*/ 728519 h 1126883"/>
              <a:gd name="connsiteX348" fmla="*/ 3240755 w 5927951"/>
              <a:gd name="connsiteY348" fmla="*/ 728519 h 1126883"/>
              <a:gd name="connsiteX349" fmla="*/ 3240755 w 5927951"/>
              <a:gd name="connsiteY349" fmla="*/ 735005 h 1126883"/>
              <a:gd name="connsiteX350" fmla="*/ 3261022 w 5927951"/>
              <a:gd name="connsiteY350" fmla="*/ 735005 h 1126883"/>
              <a:gd name="connsiteX351" fmla="*/ 3261022 w 5927951"/>
              <a:gd name="connsiteY351" fmla="*/ 780402 h 1126883"/>
              <a:gd name="connsiteX352" fmla="*/ 3275209 w 5927951"/>
              <a:gd name="connsiteY352" fmla="*/ 780402 h 1126883"/>
              <a:gd name="connsiteX353" fmla="*/ 3275209 w 5927951"/>
              <a:gd name="connsiteY353" fmla="*/ 767431 h 1126883"/>
              <a:gd name="connsiteX354" fmla="*/ 3291423 w 5927951"/>
              <a:gd name="connsiteY354" fmla="*/ 767431 h 1126883"/>
              <a:gd name="connsiteX355" fmla="*/ 3291423 w 5927951"/>
              <a:gd name="connsiteY355" fmla="*/ 588004 h 1126883"/>
              <a:gd name="connsiteX356" fmla="*/ 3297503 w 5927951"/>
              <a:gd name="connsiteY356" fmla="*/ 581518 h 1126883"/>
              <a:gd name="connsiteX357" fmla="*/ 3370464 w 5927951"/>
              <a:gd name="connsiteY357" fmla="*/ 581518 h 1126883"/>
              <a:gd name="connsiteX358" fmla="*/ 3370464 w 5927951"/>
              <a:gd name="connsiteY358" fmla="*/ 590166 h 1126883"/>
              <a:gd name="connsiteX359" fmla="*/ 3380597 w 5927951"/>
              <a:gd name="connsiteY359" fmla="*/ 590166 h 1126883"/>
              <a:gd name="connsiteX360" fmla="*/ 3380597 w 5927951"/>
              <a:gd name="connsiteY360" fmla="*/ 704740 h 1126883"/>
              <a:gd name="connsiteX361" fmla="*/ 3402891 w 5927951"/>
              <a:gd name="connsiteY361" fmla="*/ 704740 h 1126883"/>
              <a:gd name="connsiteX362" fmla="*/ 3402891 w 5927951"/>
              <a:gd name="connsiteY362" fmla="*/ 637725 h 1126883"/>
              <a:gd name="connsiteX363" fmla="*/ 3429238 w 5927951"/>
              <a:gd name="connsiteY363" fmla="*/ 637725 h 1126883"/>
              <a:gd name="connsiteX364" fmla="*/ 3433291 w 5927951"/>
              <a:gd name="connsiteY364" fmla="*/ 633401 h 1126883"/>
              <a:gd name="connsiteX365" fmla="*/ 3441398 w 5927951"/>
              <a:gd name="connsiteY365" fmla="*/ 633401 h 1126883"/>
              <a:gd name="connsiteX366" fmla="*/ 3445451 w 5927951"/>
              <a:gd name="connsiteY366" fmla="*/ 637725 h 1126883"/>
              <a:gd name="connsiteX367" fmla="*/ 3467745 w 5927951"/>
              <a:gd name="connsiteY367" fmla="*/ 637725 h 1126883"/>
              <a:gd name="connsiteX368" fmla="*/ 3467745 w 5927951"/>
              <a:gd name="connsiteY368" fmla="*/ 520989 h 1126883"/>
              <a:gd name="connsiteX369" fmla="*/ 3524492 w 5927951"/>
              <a:gd name="connsiteY369" fmla="*/ 510180 h 1126883"/>
              <a:gd name="connsiteX370" fmla="*/ 3524492 w 5927951"/>
              <a:gd name="connsiteY370" fmla="*/ 511261 h 1126883"/>
              <a:gd name="connsiteX371" fmla="*/ 3524492 w 5927951"/>
              <a:gd name="connsiteY371" fmla="*/ 518827 h 1126883"/>
              <a:gd name="connsiteX372" fmla="*/ 3550839 w 5927951"/>
              <a:gd name="connsiteY372" fmla="*/ 518827 h 1126883"/>
              <a:gd name="connsiteX373" fmla="*/ 3550839 w 5927951"/>
              <a:gd name="connsiteY373" fmla="*/ 773917 h 1126883"/>
              <a:gd name="connsiteX374" fmla="*/ 3573133 w 5927951"/>
              <a:gd name="connsiteY374" fmla="*/ 773917 h 1126883"/>
              <a:gd name="connsiteX375" fmla="*/ 3573133 w 5927951"/>
              <a:gd name="connsiteY375" fmla="*/ 769593 h 1126883"/>
              <a:gd name="connsiteX376" fmla="*/ 3585293 w 5927951"/>
              <a:gd name="connsiteY376" fmla="*/ 769593 h 1126883"/>
              <a:gd name="connsiteX377" fmla="*/ 3585293 w 5927951"/>
              <a:gd name="connsiteY377" fmla="*/ 773917 h 1126883"/>
              <a:gd name="connsiteX378" fmla="*/ 3609613 w 5927951"/>
              <a:gd name="connsiteY378" fmla="*/ 773917 h 1126883"/>
              <a:gd name="connsiteX379" fmla="*/ 3609613 w 5927951"/>
              <a:gd name="connsiteY379" fmla="*/ 760946 h 1126883"/>
              <a:gd name="connsiteX380" fmla="*/ 3637987 w 5927951"/>
              <a:gd name="connsiteY380" fmla="*/ 760946 h 1126883"/>
              <a:gd name="connsiteX381" fmla="*/ 3650147 w 5927951"/>
              <a:gd name="connsiteY381" fmla="*/ 756622 h 1126883"/>
              <a:gd name="connsiteX382" fmla="*/ 3670414 w 5927951"/>
              <a:gd name="connsiteY382" fmla="*/ 760946 h 1126883"/>
              <a:gd name="connsiteX383" fmla="*/ 3670414 w 5927951"/>
              <a:gd name="connsiteY383" fmla="*/ 743652 h 1126883"/>
              <a:gd name="connsiteX384" fmla="*/ 3678521 w 5927951"/>
              <a:gd name="connsiteY384" fmla="*/ 743652 h 1126883"/>
              <a:gd name="connsiteX385" fmla="*/ 3678521 w 5927951"/>
              <a:gd name="connsiteY385" fmla="*/ 730681 h 1126883"/>
              <a:gd name="connsiteX386" fmla="*/ 3735268 w 5927951"/>
              <a:gd name="connsiteY386" fmla="*/ 730681 h 1126883"/>
              <a:gd name="connsiteX387" fmla="*/ 3735268 w 5927951"/>
              <a:gd name="connsiteY387" fmla="*/ 700416 h 1126883"/>
              <a:gd name="connsiteX388" fmla="*/ 3753508 w 5927951"/>
              <a:gd name="connsiteY388" fmla="*/ 700416 h 1126883"/>
              <a:gd name="connsiteX389" fmla="*/ 3753508 w 5927951"/>
              <a:gd name="connsiteY389" fmla="*/ 693931 h 1126883"/>
              <a:gd name="connsiteX390" fmla="*/ 3765668 w 5927951"/>
              <a:gd name="connsiteY390" fmla="*/ 693931 h 1126883"/>
              <a:gd name="connsiteX391" fmla="*/ 3765668 w 5927951"/>
              <a:gd name="connsiteY391" fmla="*/ 700416 h 1126883"/>
              <a:gd name="connsiteX392" fmla="*/ 3781882 w 5927951"/>
              <a:gd name="connsiteY392" fmla="*/ 700416 h 1126883"/>
              <a:gd name="connsiteX393" fmla="*/ 3781882 w 5927951"/>
              <a:gd name="connsiteY393" fmla="*/ 750137 h 1126883"/>
              <a:gd name="connsiteX394" fmla="*/ 3814309 w 5927951"/>
              <a:gd name="connsiteY394" fmla="*/ 750137 h 1126883"/>
              <a:gd name="connsiteX395" fmla="*/ 3814309 w 5927951"/>
              <a:gd name="connsiteY395" fmla="*/ 724196 h 1126883"/>
              <a:gd name="connsiteX396" fmla="*/ 3852816 w 5927951"/>
              <a:gd name="connsiteY396" fmla="*/ 724196 h 1126883"/>
              <a:gd name="connsiteX397" fmla="*/ 3852816 w 5927951"/>
              <a:gd name="connsiteY397" fmla="*/ 693931 h 1126883"/>
              <a:gd name="connsiteX398" fmla="*/ 3901457 w 5927951"/>
              <a:gd name="connsiteY398" fmla="*/ 693931 h 1126883"/>
              <a:gd name="connsiteX399" fmla="*/ 3901457 w 5927951"/>
              <a:gd name="connsiteY399" fmla="*/ 805087 h 1126883"/>
              <a:gd name="connsiteX400" fmla="*/ 3901457 w 5927951"/>
              <a:gd name="connsiteY400" fmla="*/ 818866 h 1126883"/>
              <a:gd name="connsiteX401" fmla="*/ 3967332 w 5927951"/>
              <a:gd name="connsiteY401" fmla="*/ 818866 h 1126883"/>
              <a:gd name="connsiteX402" fmla="*/ 3967332 w 5927951"/>
              <a:gd name="connsiteY402" fmla="*/ 924638 h 1126883"/>
              <a:gd name="connsiteX403" fmla="*/ 3967332 w 5927951"/>
              <a:gd name="connsiteY403" fmla="*/ 947885 h 1126883"/>
              <a:gd name="connsiteX404" fmla="*/ 3982292 w 5927951"/>
              <a:gd name="connsiteY404" fmla="*/ 947885 h 1126883"/>
              <a:gd name="connsiteX405" fmla="*/ 3982292 w 5927951"/>
              <a:gd name="connsiteY405" fmla="*/ 946723 h 1126883"/>
              <a:gd name="connsiteX406" fmla="*/ 3982292 w 5927951"/>
              <a:gd name="connsiteY406" fmla="*/ 938587 h 1126883"/>
              <a:gd name="connsiteX407" fmla="*/ 4026872 w 5927951"/>
              <a:gd name="connsiteY407" fmla="*/ 938587 h 1126883"/>
              <a:gd name="connsiteX408" fmla="*/ 4026872 w 5927951"/>
              <a:gd name="connsiteY408" fmla="*/ 959508 h 1126883"/>
              <a:gd name="connsiteX409" fmla="*/ 4029101 w 5927951"/>
              <a:gd name="connsiteY409" fmla="*/ 960671 h 1126883"/>
              <a:gd name="connsiteX410" fmla="*/ 4044704 w 5927951"/>
              <a:gd name="connsiteY410" fmla="*/ 968807 h 1126883"/>
              <a:gd name="connsiteX411" fmla="*/ 4044704 w 5927951"/>
              <a:gd name="connsiteY411" fmla="*/ 999027 h 1126883"/>
              <a:gd name="connsiteX412" fmla="*/ 4046097 w 5927951"/>
              <a:gd name="connsiteY412" fmla="*/ 999609 h 1126883"/>
              <a:gd name="connsiteX413" fmla="*/ 4055849 w 5927951"/>
              <a:gd name="connsiteY413" fmla="*/ 1003677 h 1126883"/>
              <a:gd name="connsiteX414" fmla="*/ 4055849 w 5927951"/>
              <a:gd name="connsiteY414" fmla="*/ 1002515 h 1126883"/>
              <a:gd name="connsiteX415" fmla="*/ 4055849 w 5927951"/>
              <a:gd name="connsiteY415" fmla="*/ 994378 h 1126883"/>
              <a:gd name="connsiteX416" fmla="*/ 4056964 w 5927951"/>
              <a:gd name="connsiteY416" fmla="*/ 994378 h 1126883"/>
              <a:gd name="connsiteX417" fmla="*/ 4064766 w 5927951"/>
              <a:gd name="connsiteY417" fmla="*/ 994378 h 1126883"/>
              <a:gd name="connsiteX418" fmla="*/ 4064766 w 5927951"/>
              <a:gd name="connsiteY418" fmla="*/ 993506 h 1126883"/>
              <a:gd name="connsiteX419" fmla="*/ 4064766 w 5927951"/>
              <a:gd name="connsiteY419" fmla="*/ 987404 h 1126883"/>
              <a:gd name="connsiteX420" fmla="*/ 4063651 w 5927951"/>
              <a:gd name="connsiteY420" fmla="*/ 987404 h 1126883"/>
              <a:gd name="connsiteX421" fmla="*/ 4055849 w 5927951"/>
              <a:gd name="connsiteY421" fmla="*/ 987404 h 1126883"/>
              <a:gd name="connsiteX422" fmla="*/ 4055849 w 5927951"/>
              <a:gd name="connsiteY422" fmla="*/ 986242 h 1126883"/>
              <a:gd name="connsiteX423" fmla="*/ 4055849 w 5927951"/>
              <a:gd name="connsiteY423" fmla="*/ 978106 h 1126883"/>
              <a:gd name="connsiteX424" fmla="*/ 4056964 w 5927951"/>
              <a:gd name="connsiteY424" fmla="*/ 978106 h 1126883"/>
              <a:gd name="connsiteX425" fmla="*/ 4064766 w 5927951"/>
              <a:gd name="connsiteY425" fmla="*/ 978106 h 1126883"/>
              <a:gd name="connsiteX426" fmla="*/ 4064766 w 5927951"/>
              <a:gd name="connsiteY426" fmla="*/ 976943 h 1126883"/>
              <a:gd name="connsiteX427" fmla="*/ 4064766 w 5927951"/>
              <a:gd name="connsiteY427" fmla="*/ 968807 h 1126883"/>
              <a:gd name="connsiteX428" fmla="*/ 4063651 w 5927951"/>
              <a:gd name="connsiteY428" fmla="*/ 968807 h 1126883"/>
              <a:gd name="connsiteX429" fmla="*/ 4055849 w 5927951"/>
              <a:gd name="connsiteY429" fmla="*/ 968807 h 1126883"/>
              <a:gd name="connsiteX430" fmla="*/ 4055849 w 5927951"/>
              <a:gd name="connsiteY430" fmla="*/ 967645 h 1126883"/>
              <a:gd name="connsiteX431" fmla="*/ 4055849 w 5927951"/>
              <a:gd name="connsiteY431" fmla="*/ 959508 h 1126883"/>
              <a:gd name="connsiteX432" fmla="*/ 4056964 w 5927951"/>
              <a:gd name="connsiteY432" fmla="*/ 959508 h 1126883"/>
              <a:gd name="connsiteX433" fmla="*/ 4064766 w 5927951"/>
              <a:gd name="connsiteY433" fmla="*/ 959508 h 1126883"/>
              <a:gd name="connsiteX434" fmla="*/ 4064766 w 5927951"/>
              <a:gd name="connsiteY434" fmla="*/ 958637 h 1126883"/>
              <a:gd name="connsiteX435" fmla="*/ 4064766 w 5927951"/>
              <a:gd name="connsiteY435" fmla="*/ 952535 h 1126883"/>
              <a:gd name="connsiteX436" fmla="*/ 4063651 w 5927951"/>
              <a:gd name="connsiteY436" fmla="*/ 952535 h 1126883"/>
              <a:gd name="connsiteX437" fmla="*/ 4055849 w 5927951"/>
              <a:gd name="connsiteY437" fmla="*/ 952535 h 1126883"/>
              <a:gd name="connsiteX438" fmla="*/ 4055849 w 5927951"/>
              <a:gd name="connsiteY438" fmla="*/ 951372 h 1126883"/>
              <a:gd name="connsiteX439" fmla="*/ 4055849 w 5927951"/>
              <a:gd name="connsiteY439" fmla="*/ 943236 h 1126883"/>
              <a:gd name="connsiteX440" fmla="*/ 4056964 w 5927951"/>
              <a:gd name="connsiteY440" fmla="*/ 943236 h 1126883"/>
              <a:gd name="connsiteX441" fmla="*/ 4064766 w 5927951"/>
              <a:gd name="connsiteY441" fmla="*/ 943236 h 1126883"/>
              <a:gd name="connsiteX442" fmla="*/ 4064766 w 5927951"/>
              <a:gd name="connsiteY442" fmla="*/ 942074 h 1126883"/>
              <a:gd name="connsiteX443" fmla="*/ 4064766 w 5927951"/>
              <a:gd name="connsiteY443" fmla="*/ 933937 h 1126883"/>
              <a:gd name="connsiteX444" fmla="*/ 4063651 w 5927951"/>
              <a:gd name="connsiteY444" fmla="*/ 933937 h 1126883"/>
              <a:gd name="connsiteX445" fmla="*/ 4055849 w 5927951"/>
              <a:gd name="connsiteY445" fmla="*/ 933937 h 1126883"/>
              <a:gd name="connsiteX446" fmla="*/ 4055849 w 5927951"/>
              <a:gd name="connsiteY446" fmla="*/ 933066 h 1126883"/>
              <a:gd name="connsiteX447" fmla="*/ 4055849 w 5927951"/>
              <a:gd name="connsiteY447" fmla="*/ 926963 h 1126883"/>
              <a:gd name="connsiteX448" fmla="*/ 4056964 w 5927951"/>
              <a:gd name="connsiteY448" fmla="*/ 926963 h 1126883"/>
              <a:gd name="connsiteX449" fmla="*/ 4064766 w 5927951"/>
              <a:gd name="connsiteY449" fmla="*/ 926963 h 1126883"/>
              <a:gd name="connsiteX450" fmla="*/ 4064766 w 5927951"/>
              <a:gd name="connsiteY450" fmla="*/ 925801 h 1126883"/>
              <a:gd name="connsiteX451" fmla="*/ 4064766 w 5927951"/>
              <a:gd name="connsiteY451" fmla="*/ 917665 h 1126883"/>
              <a:gd name="connsiteX452" fmla="*/ 4063651 w 5927951"/>
              <a:gd name="connsiteY452" fmla="*/ 917665 h 1126883"/>
              <a:gd name="connsiteX453" fmla="*/ 4055849 w 5927951"/>
              <a:gd name="connsiteY453" fmla="*/ 917665 h 1126883"/>
              <a:gd name="connsiteX454" fmla="*/ 4055849 w 5927951"/>
              <a:gd name="connsiteY454" fmla="*/ 916503 h 1126883"/>
              <a:gd name="connsiteX455" fmla="*/ 4055849 w 5927951"/>
              <a:gd name="connsiteY455" fmla="*/ 908366 h 1126883"/>
              <a:gd name="connsiteX456" fmla="*/ 4056964 w 5927951"/>
              <a:gd name="connsiteY456" fmla="*/ 908366 h 1126883"/>
              <a:gd name="connsiteX457" fmla="*/ 4064766 w 5927951"/>
              <a:gd name="connsiteY457" fmla="*/ 908366 h 1126883"/>
              <a:gd name="connsiteX458" fmla="*/ 4064766 w 5927951"/>
              <a:gd name="connsiteY458" fmla="*/ 907204 h 1126883"/>
              <a:gd name="connsiteX459" fmla="*/ 4064766 w 5927951"/>
              <a:gd name="connsiteY459" fmla="*/ 899068 h 1126883"/>
              <a:gd name="connsiteX460" fmla="*/ 4063651 w 5927951"/>
              <a:gd name="connsiteY460" fmla="*/ 899068 h 1126883"/>
              <a:gd name="connsiteX461" fmla="*/ 4055849 w 5927951"/>
              <a:gd name="connsiteY461" fmla="*/ 899068 h 1126883"/>
              <a:gd name="connsiteX462" fmla="*/ 4055849 w 5927951"/>
              <a:gd name="connsiteY462" fmla="*/ 898196 h 1126883"/>
              <a:gd name="connsiteX463" fmla="*/ 4055849 w 5927951"/>
              <a:gd name="connsiteY463" fmla="*/ 892094 h 1126883"/>
              <a:gd name="connsiteX464" fmla="*/ 4056964 w 5927951"/>
              <a:gd name="connsiteY464" fmla="*/ 892094 h 1126883"/>
              <a:gd name="connsiteX465" fmla="*/ 4064766 w 5927951"/>
              <a:gd name="connsiteY465" fmla="*/ 892094 h 1126883"/>
              <a:gd name="connsiteX466" fmla="*/ 4064766 w 5927951"/>
              <a:gd name="connsiteY466" fmla="*/ 890931 h 1126883"/>
              <a:gd name="connsiteX467" fmla="*/ 4064766 w 5927951"/>
              <a:gd name="connsiteY467" fmla="*/ 882795 h 1126883"/>
              <a:gd name="connsiteX468" fmla="*/ 4063651 w 5927951"/>
              <a:gd name="connsiteY468" fmla="*/ 882795 h 1126883"/>
              <a:gd name="connsiteX469" fmla="*/ 4055849 w 5927951"/>
              <a:gd name="connsiteY469" fmla="*/ 882795 h 1126883"/>
              <a:gd name="connsiteX470" fmla="*/ 4055849 w 5927951"/>
              <a:gd name="connsiteY470" fmla="*/ 881633 h 1126883"/>
              <a:gd name="connsiteX471" fmla="*/ 4055849 w 5927951"/>
              <a:gd name="connsiteY471" fmla="*/ 873496 h 1126883"/>
              <a:gd name="connsiteX472" fmla="*/ 4056964 w 5927951"/>
              <a:gd name="connsiteY472" fmla="*/ 873496 h 1126883"/>
              <a:gd name="connsiteX473" fmla="*/ 4064766 w 5927951"/>
              <a:gd name="connsiteY473" fmla="*/ 873496 h 1126883"/>
              <a:gd name="connsiteX474" fmla="*/ 4064766 w 5927951"/>
              <a:gd name="connsiteY474" fmla="*/ 872625 h 1126883"/>
              <a:gd name="connsiteX475" fmla="*/ 4064766 w 5927951"/>
              <a:gd name="connsiteY475" fmla="*/ 866523 h 1126883"/>
              <a:gd name="connsiteX476" fmla="*/ 4063651 w 5927951"/>
              <a:gd name="connsiteY476" fmla="*/ 866523 h 1126883"/>
              <a:gd name="connsiteX477" fmla="*/ 4055849 w 5927951"/>
              <a:gd name="connsiteY477" fmla="*/ 866523 h 1126883"/>
              <a:gd name="connsiteX478" fmla="*/ 4055849 w 5927951"/>
              <a:gd name="connsiteY478" fmla="*/ 865360 h 1126883"/>
              <a:gd name="connsiteX479" fmla="*/ 4055849 w 5927951"/>
              <a:gd name="connsiteY479" fmla="*/ 857224 h 1126883"/>
              <a:gd name="connsiteX480" fmla="*/ 4056964 w 5927951"/>
              <a:gd name="connsiteY480" fmla="*/ 857224 h 1126883"/>
              <a:gd name="connsiteX481" fmla="*/ 4064766 w 5927951"/>
              <a:gd name="connsiteY481" fmla="*/ 857224 h 1126883"/>
              <a:gd name="connsiteX482" fmla="*/ 4064766 w 5927951"/>
              <a:gd name="connsiteY482" fmla="*/ 856062 h 1126883"/>
              <a:gd name="connsiteX483" fmla="*/ 4064766 w 5927951"/>
              <a:gd name="connsiteY483" fmla="*/ 847925 h 1126883"/>
              <a:gd name="connsiteX484" fmla="*/ 4063651 w 5927951"/>
              <a:gd name="connsiteY484" fmla="*/ 847925 h 1126883"/>
              <a:gd name="connsiteX485" fmla="*/ 4055849 w 5927951"/>
              <a:gd name="connsiteY485" fmla="*/ 847925 h 1126883"/>
              <a:gd name="connsiteX486" fmla="*/ 4055849 w 5927951"/>
              <a:gd name="connsiteY486" fmla="*/ 846763 h 1126883"/>
              <a:gd name="connsiteX487" fmla="*/ 4055849 w 5927951"/>
              <a:gd name="connsiteY487" fmla="*/ 838627 h 1126883"/>
              <a:gd name="connsiteX488" fmla="*/ 4056964 w 5927951"/>
              <a:gd name="connsiteY488" fmla="*/ 838627 h 1126883"/>
              <a:gd name="connsiteX489" fmla="*/ 4064766 w 5927951"/>
              <a:gd name="connsiteY489" fmla="*/ 838627 h 1126883"/>
              <a:gd name="connsiteX490" fmla="*/ 4064766 w 5927951"/>
              <a:gd name="connsiteY490" fmla="*/ 837755 h 1126883"/>
              <a:gd name="connsiteX491" fmla="*/ 4064766 w 5927951"/>
              <a:gd name="connsiteY491" fmla="*/ 831653 h 1126883"/>
              <a:gd name="connsiteX492" fmla="*/ 4063651 w 5927951"/>
              <a:gd name="connsiteY492" fmla="*/ 831653 h 1126883"/>
              <a:gd name="connsiteX493" fmla="*/ 4055849 w 5927951"/>
              <a:gd name="connsiteY493" fmla="*/ 831653 h 1126883"/>
              <a:gd name="connsiteX494" fmla="*/ 4055849 w 5927951"/>
              <a:gd name="connsiteY494" fmla="*/ 830491 h 1126883"/>
              <a:gd name="connsiteX495" fmla="*/ 4055849 w 5927951"/>
              <a:gd name="connsiteY495" fmla="*/ 822354 h 1126883"/>
              <a:gd name="connsiteX496" fmla="*/ 4056964 w 5927951"/>
              <a:gd name="connsiteY496" fmla="*/ 822354 h 1126883"/>
              <a:gd name="connsiteX497" fmla="*/ 4064766 w 5927951"/>
              <a:gd name="connsiteY497" fmla="*/ 822354 h 1126883"/>
              <a:gd name="connsiteX498" fmla="*/ 4064766 w 5927951"/>
              <a:gd name="connsiteY498" fmla="*/ 821192 h 1126883"/>
              <a:gd name="connsiteX499" fmla="*/ 4064766 w 5927951"/>
              <a:gd name="connsiteY499" fmla="*/ 813056 h 1126883"/>
              <a:gd name="connsiteX500" fmla="*/ 4063651 w 5927951"/>
              <a:gd name="connsiteY500" fmla="*/ 813056 h 1126883"/>
              <a:gd name="connsiteX501" fmla="*/ 4055849 w 5927951"/>
              <a:gd name="connsiteY501" fmla="*/ 813056 h 1126883"/>
              <a:gd name="connsiteX502" fmla="*/ 4055849 w 5927951"/>
              <a:gd name="connsiteY502" fmla="*/ 811893 h 1126883"/>
              <a:gd name="connsiteX503" fmla="*/ 4055849 w 5927951"/>
              <a:gd name="connsiteY503" fmla="*/ 803757 h 1126883"/>
              <a:gd name="connsiteX504" fmla="*/ 4056964 w 5927951"/>
              <a:gd name="connsiteY504" fmla="*/ 803757 h 1126883"/>
              <a:gd name="connsiteX505" fmla="*/ 4064766 w 5927951"/>
              <a:gd name="connsiteY505" fmla="*/ 803757 h 1126883"/>
              <a:gd name="connsiteX506" fmla="*/ 4064766 w 5927951"/>
              <a:gd name="connsiteY506" fmla="*/ 802885 h 1126883"/>
              <a:gd name="connsiteX507" fmla="*/ 4064766 w 5927951"/>
              <a:gd name="connsiteY507" fmla="*/ 796783 h 1126883"/>
              <a:gd name="connsiteX508" fmla="*/ 4063651 w 5927951"/>
              <a:gd name="connsiteY508" fmla="*/ 796783 h 1126883"/>
              <a:gd name="connsiteX509" fmla="*/ 4055849 w 5927951"/>
              <a:gd name="connsiteY509" fmla="*/ 796783 h 1126883"/>
              <a:gd name="connsiteX510" fmla="*/ 4055849 w 5927951"/>
              <a:gd name="connsiteY510" fmla="*/ 795621 h 1126883"/>
              <a:gd name="connsiteX511" fmla="*/ 4055849 w 5927951"/>
              <a:gd name="connsiteY511" fmla="*/ 787484 h 1126883"/>
              <a:gd name="connsiteX512" fmla="*/ 4056964 w 5927951"/>
              <a:gd name="connsiteY512" fmla="*/ 787484 h 1126883"/>
              <a:gd name="connsiteX513" fmla="*/ 4064766 w 5927951"/>
              <a:gd name="connsiteY513" fmla="*/ 787484 h 1126883"/>
              <a:gd name="connsiteX514" fmla="*/ 4063651 w 5927951"/>
              <a:gd name="connsiteY514" fmla="*/ 785741 h 1126883"/>
              <a:gd name="connsiteX515" fmla="*/ 4055849 w 5927951"/>
              <a:gd name="connsiteY515" fmla="*/ 773537 h 1126883"/>
              <a:gd name="connsiteX516" fmla="*/ 4055849 w 5927951"/>
              <a:gd name="connsiteY516" fmla="*/ 736342 h 1126883"/>
              <a:gd name="connsiteX517" fmla="*/ 4205193 w 5927951"/>
              <a:gd name="connsiteY517" fmla="*/ 736342 h 1126883"/>
              <a:gd name="connsiteX518" fmla="*/ 4218567 w 5927951"/>
              <a:gd name="connsiteY518" fmla="*/ 757264 h 1126883"/>
              <a:gd name="connsiteX519" fmla="*/ 4218567 w 5927951"/>
              <a:gd name="connsiteY519" fmla="*/ 803757 h 1126883"/>
              <a:gd name="connsiteX520" fmla="*/ 4217453 w 5927951"/>
              <a:gd name="connsiteY520" fmla="*/ 803757 h 1126883"/>
              <a:gd name="connsiteX521" fmla="*/ 4209651 w 5927951"/>
              <a:gd name="connsiteY521" fmla="*/ 803757 h 1126883"/>
              <a:gd name="connsiteX522" fmla="*/ 4209651 w 5927951"/>
              <a:gd name="connsiteY522" fmla="*/ 804919 h 1126883"/>
              <a:gd name="connsiteX523" fmla="*/ 4209651 w 5927951"/>
              <a:gd name="connsiteY523" fmla="*/ 813056 h 1126883"/>
              <a:gd name="connsiteX524" fmla="*/ 4210766 w 5927951"/>
              <a:gd name="connsiteY524" fmla="*/ 813056 h 1126883"/>
              <a:gd name="connsiteX525" fmla="*/ 4218567 w 5927951"/>
              <a:gd name="connsiteY525" fmla="*/ 813056 h 1126883"/>
              <a:gd name="connsiteX526" fmla="*/ 4218567 w 5927951"/>
              <a:gd name="connsiteY526" fmla="*/ 814218 h 1126883"/>
              <a:gd name="connsiteX527" fmla="*/ 4218567 w 5927951"/>
              <a:gd name="connsiteY527" fmla="*/ 822354 h 1126883"/>
              <a:gd name="connsiteX528" fmla="*/ 4217453 w 5927951"/>
              <a:gd name="connsiteY528" fmla="*/ 822354 h 1126883"/>
              <a:gd name="connsiteX529" fmla="*/ 4209651 w 5927951"/>
              <a:gd name="connsiteY529" fmla="*/ 822354 h 1126883"/>
              <a:gd name="connsiteX530" fmla="*/ 4209651 w 5927951"/>
              <a:gd name="connsiteY530" fmla="*/ 823516 h 1126883"/>
              <a:gd name="connsiteX531" fmla="*/ 4209651 w 5927951"/>
              <a:gd name="connsiteY531" fmla="*/ 831653 h 1126883"/>
              <a:gd name="connsiteX532" fmla="*/ 4210766 w 5927951"/>
              <a:gd name="connsiteY532" fmla="*/ 831653 h 1126883"/>
              <a:gd name="connsiteX533" fmla="*/ 4218567 w 5927951"/>
              <a:gd name="connsiteY533" fmla="*/ 831653 h 1126883"/>
              <a:gd name="connsiteX534" fmla="*/ 4218567 w 5927951"/>
              <a:gd name="connsiteY534" fmla="*/ 832525 h 1126883"/>
              <a:gd name="connsiteX535" fmla="*/ 4218567 w 5927951"/>
              <a:gd name="connsiteY535" fmla="*/ 838627 h 1126883"/>
              <a:gd name="connsiteX536" fmla="*/ 4217453 w 5927951"/>
              <a:gd name="connsiteY536" fmla="*/ 838627 h 1126883"/>
              <a:gd name="connsiteX537" fmla="*/ 4209651 w 5927951"/>
              <a:gd name="connsiteY537" fmla="*/ 838627 h 1126883"/>
              <a:gd name="connsiteX538" fmla="*/ 4209651 w 5927951"/>
              <a:gd name="connsiteY538" fmla="*/ 839789 h 1126883"/>
              <a:gd name="connsiteX539" fmla="*/ 4209651 w 5927951"/>
              <a:gd name="connsiteY539" fmla="*/ 847925 h 1126883"/>
              <a:gd name="connsiteX540" fmla="*/ 4210766 w 5927951"/>
              <a:gd name="connsiteY540" fmla="*/ 847925 h 1126883"/>
              <a:gd name="connsiteX541" fmla="*/ 4218567 w 5927951"/>
              <a:gd name="connsiteY541" fmla="*/ 847925 h 1126883"/>
              <a:gd name="connsiteX542" fmla="*/ 4218567 w 5927951"/>
              <a:gd name="connsiteY542" fmla="*/ 849088 h 1126883"/>
              <a:gd name="connsiteX543" fmla="*/ 4218567 w 5927951"/>
              <a:gd name="connsiteY543" fmla="*/ 857224 h 1126883"/>
              <a:gd name="connsiteX544" fmla="*/ 4217453 w 5927951"/>
              <a:gd name="connsiteY544" fmla="*/ 857224 h 1126883"/>
              <a:gd name="connsiteX545" fmla="*/ 4209651 w 5927951"/>
              <a:gd name="connsiteY545" fmla="*/ 857224 h 1126883"/>
              <a:gd name="connsiteX546" fmla="*/ 4209651 w 5927951"/>
              <a:gd name="connsiteY546" fmla="*/ 858386 h 1126883"/>
              <a:gd name="connsiteX547" fmla="*/ 4209651 w 5927951"/>
              <a:gd name="connsiteY547" fmla="*/ 866523 h 1126883"/>
              <a:gd name="connsiteX548" fmla="*/ 4210766 w 5927951"/>
              <a:gd name="connsiteY548" fmla="*/ 866523 h 1126883"/>
              <a:gd name="connsiteX549" fmla="*/ 4218567 w 5927951"/>
              <a:gd name="connsiteY549" fmla="*/ 866523 h 1126883"/>
              <a:gd name="connsiteX550" fmla="*/ 4218567 w 5927951"/>
              <a:gd name="connsiteY550" fmla="*/ 867394 h 1126883"/>
              <a:gd name="connsiteX551" fmla="*/ 4218567 w 5927951"/>
              <a:gd name="connsiteY551" fmla="*/ 873496 h 1126883"/>
              <a:gd name="connsiteX552" fmla="*/ 4217453 w 5927951"/>
              <a:gd name="connsiteY552" fmla="*/ 873496 h 1126883"/>
              <a:gd name="connsiteX553" fmla="*/ 4209651 w 5927951"/>
              <a:gd name="connsiteY553" fmla="*/ 873496 h 1126883"/>
              <a:gd name="connsiteX554" fmla="*/ 4209651 w 5927951"/>
              <a:gd name="connsiteY554" fmla="*/ 874659 h 1126883"/>
              <a:gd name="connsiteX555" fmla="*/ 4209651 w 5927951"/>
              <a:gd name="connsiteY555" fmla="*/ 882795 h 1126883"/>
              <a:gd name="connsiteX556" fmla="*/ 4210766 w 5927951"/>
              <a:gd name="connsiteY556" fmla="*/ 882795 h 1126883"/>
              <a:gd name="connsiteX557" fmla="*/ 4218567 w 5927951"/>
              <a:gd name="connsiteY557" fmla="*/ 882795 h 1126883"/>
              <a:gd name="connsiteX558" fmla="*/ 4218567 w 5927951"/>
              <a:gd name="connsiteY558" fmla="*/ 883957 h 1126883"/>
              <a:gd name="connsiteX559" fmla="*/ 4218567 w 5927951"/>
              <a:gd name="connsiteY559" fmla="*/ 892094 h 1126883"/>
              <a:gd name="connsiteX560" fmla="*/ 4217453 w 5927951"/>
              <a:gd name="connsiteY560" fmla="*/ 892094 h 1126883"/>
              <a:gd name="connsiteX561" fmla="*/ 4209651 w 5927951"/>
              <a:gd name="connsiteY561" fmla="*/ 892094 h 1126883"/>
              <a:gd name="connsiteX562" fmla="*/ 4209651 w 5927951"/>
              <a:gd name="connsiteY562" fmla="*/ 892965 h 1126883"/>
              <a:gd name="connsiteX563" fmla="*/ 4209651 w 5927951"/>
              <a:gd name="connsiteY563" fmla="*/ 899068 h 1126883"/>
              <a:gd name="connsiteX564" fmla="*/ 4210766 w 5927951"/>
              <a:gd name="connsiteY564" fmla="*/ 899068 h 1126883"/>
              <a:gd name="connsiteX565" fmla="*/ 4218567 w 5927951"/>
              <a:gd name="connsiteY565" fmla="*/ 899068 h 1126883"/>
              <a:gd name="connsiteX566" fmla="*/ 4218567 w 5927951"/>
              <a:gd name="connsiteY566" fmla="*/ 900230 h 1126883"/>
              <a:gd name="connsiteX567" fmla="*/ 4218567 w 5927951"/>
              <a:gd name="connsiteY567" fmla="*/ 908366 h 1126883"/>
              <a:gd name="connsiteX568" fmla="*/ 4217453 w 5927951"/>
              <a:gd name="connsiteY568" fmla="*/ 908366 h 1126883"/>
              <a:gd name="connsiteX569" fmla="*/ 4209651 w 5927951"/>
              <a:gd name="connsiteY569" fmla="*/ 908366 h 1126883"/>
              <a:gd name="connsiteX570" fmla="*/ 4209651 w 5927951"/>
              <a:gd name="connsiteY570" fmla="*/ 909528 h 1126883"/>
              <a:gd name="connsiteX571" fmla="*/ 4209651 w 5927951"/>
              <a:gd name="connsiteY571" fmla="*/ 917665 h 1126883"/>
              <a:gd name="connsiteX572" fmla="*/ 4210766 w 5927951"/>
              <a:gd name="connsiteY572" fmla="*/ 917665 h 1126883"/>
              <a:gd name="connsiteX573" fmla="*/ 4218567 w 5927951"/>
              <a:gd name="connsiteY573" fmla="*/ 917665 h 1126883"/>
              <a:gd name="connsiteX574" fmla="*/ 4218567 w 5927951"/>
              <a:gd name="connsiteY574" fmla="*/ 918827 h 1126883"/>
              <a:gd name="connsiteX575" fmla="*/ 4218567 w 5927951"/>
              <a:gd name="connsiteY575" fmla="*/ 926963 h 1126883"/>
              <a:gd name="connsiteX576" fmla="*/ 4217453 w 5927951"/>
              <a:gd name="connsiteY576" fmla="*/ 926963 h 1126883"/>
              <a:gd name="connsiteX577" fmla="*/ 4209651 w 5927951"/>
              <a:gd name="connsiteY577" fmla="*/ 926963 h 1126883"/>
              <a:gd name="connsiteX578" fmla="*/ 4209651 w 5927951"/>
              <a:gd name="connsiteY578" fmla="*/ 927835 h 1126883"/>
              <a:gd name="connsiteX579" fmla="*/ 4209651 w 5927951"/>
              <a:gd name="connsiteY579" fmla="*/ 933937 h 1126883"/>
              <a:gd name="connsiteX580" fmla="*/ 4210766 w 5927951"/>
              <a:gd name="connsiteY580" fmla="*/ 933937 h 1126883"/>
              <a:gd name="connsiteX581" fmla="*/ 4218567 w 5927951"/>
              <a:gd name="connsiteY581" fmla="*/ 933937 h 1126883"/>
              <a:gd name="connsiteX582" fmla="*/ 4218567 w 5927951"/>
              <a:gd name="connsiteY582" fmla="*/ 935100 h 1126883"/>
              <a:gd name="connsiteX583" fmla="*/ 4218567 w 5927951"/>
              <a:gd name="connsiteY583" fmla="*/ 943236 h 1126883"/>
              <a:gd name="connsiteX584" fmla="*/ 4217453 w 5927951"/>
              <a:gd name="connsiteY584" fmla="*/ 943236 h 1126883"/>
              <a:gd name="connsiteX585" fmla="*/ 4209651 w 5927951"/>
              <a:gd name="connsiteY585" fmla="*/ 943236 h 1126883"/>
              <a:gd name="connsiteX586" fmla="*/ 4209651 w 5927951"/>
              <a:gd name="connsiteY586" fmla="*/ 944398 h 1126883"/>
              <a:gd name="connsiteX587" fmla="*/ 4209651 w 5927951"/>
              <a:gd name="connsiteY587" fmla="*/ 952535 h 1126883"/>
              <a:gd name="connsiteX588" fmla="*/ 4210766 w 5927951"/>
              <a:gd name="connsiteY588" fmla="*/ 952535 h 1126883"/>
              <a:gd name="connsiteX589" fmla="*/ 4218567 w 5927951"/>
              <a:gd name="connsiteY589" fmla="*/ 952535 h 1126883"/>
              <a:gd name="connsiteX590" fmla="*/ 4218567 w 5927951"/>
              <a:gd name="connsiteY590" fmla="*/ 953406 h 1126883"/>
              <a:gd name="connsiteX591" fmla="*/ 4218567 w 5927951"/>
              <a:gd name="connsiteY591" fmla="*/ 959508 h 1126883"/>
              <a:gd name="connsiteX592" fmla="*/ 4217453 w 5927951"/>
              <a:gd name="connsiteY592" fmla="*/ 959508 h 1126883"/>
              <a:gd name="connsiteX593" fmla="*/ 4209651 w 5927951"/>
              <a:gd name="connsiteY593" fmla="*/ 959508 h 1126883"/>
              <a:gd name="connsiteX594" fmla="*/ 4209651 w 5927951"/>
              <a:gd name="connsiteY594" fmla="*/ 960671 h 1126883"/>
              <a:gd name="connsiteX595" fmla="*/ 4209651 w 5927951"/>
              <a:gd name="connsiteY595" fmla="*/ 968807 h 1126883"/>
              <a:gd name="connsiteX596" fmla="*/ 4210766 w 5927951"/>
              <a:gd name="connsiteY596" fmla="*/ 968807 h 1126883"/>
              <a:gd name="connsiteX597" fmla="*/ 4218567 w 5927951"/>
              <a:gd name="connsiteY597" fmla="*/ 968807 h 1126883"/>
              <a:gd name="connsiteX598" fmla="*/ 4218567 w 5927951"/>
              <a:gd name="connsiteY598" fmla="*/ 969969 h 1126883"/>
              <a:gd name="connsiteX599" fmla="*/ 4218567 w 5927951"/>
              <a:gd name="connsiteY599" fmla="*/ 978106 h 1126883"/>
              <a:gd name="connsiteX600" fmla="*/ 4217453 w 5927951"/>
              <a:gd name="connsiteY600" fmla="*/ 978106 h 1126883"/>
              <a:gd name="connsiteX601" fmla="*/ 4209651 w 5927951"/>
              <a:gd name="connsiteY601" fmla="*/ 978106 h 1126883"/>
              <a:gd name="connsiteX602" fmla="*/ 4209651 w 5927951"/>
              <a:gd name="connsiteY602" fmla="*/ 979268 h 1126883"/>
              <a:gd name="connsiteX603" fmla="*/ 4209651 w 5927951"/>
              <a:gd name="connsiteY603" fmla="*/ 987404 h 1126883"/>
              <a:gd name="connsiteX604" fmla="*/ 4210766 w 5927951"/>
              <a:gd name="connsiteY604" fmla="*/ 987404 h 1126883"/>
              <a:gd name="connsiteX605" fmla="*/ 4218567 w 5927951"/>
              <a:gd name="connsiteY605" fmla="*/ 987404 h 1126883"/>
              <a:gd name="connsiteX606" fmla="*/ 4218567 w 5927951"/>
              <a:gd name="connsiteY606" fmla="*/ 988276 h 1126883"/>
              <a:gd name="connsiteX607" fmla="*/ 4218567 w 5927951"/>
              <a:gd name="connsiteY607" fmla="*/ 994378 h 1126883"/>
              <a:gd name="connsiteX608" fmla="*/ 4217453 w 5927951"/>
              <a:gd name="connsiteY608" fmla="*/ 994378 h 1126883"/>
              <a:gd name="connsiteX609" fmla="*/ 4209651 w 5927951"/>
              <a:gd name="connsiteY609" fmla="*/ 994378 h 1126883"/>
              <a:gd name="connsiteX610" fmla="*/ 4209651 w 5927951"/>
              <a:gd name="connsiteY610" fmla="*/ 995540 h 1126883"/>
              <a:gd name="connsiteX611" fmla="*/ 4209651 w 5927951"/>
              <a:gd name="connsiteY611" fmla="*/ 1003677 h 1126883"/>
              <a:gd name="connsiteX612" fmla="*/ 4234170 w 5927951"/>
              <a:gd name="connsiteY612" fmla="*/ 1024599 h 1126883"/>
              <a:gd name="connsiteX613" fmla="*/ 4233056 w 5927951"/>
              <a:gd name="connsiteY613" fmla="*/ 1029248 h 1126883"/>
              <a:gd name="connsiteX614" fmla="*/ 4225254 w 5927951"/>
              <a:gd name="connsiteY614" fmla="*/ 1029248 h 1126883"/>
              <a:gd name="connsiteX615" fmla="*/ 4225254 w 5927951"/>
              <a:gd name="connsiteY615" fmla="*/ 1054819 h 1126883"/>
              <a:gd name="connsiteX616" fmla="*/ 4226369 w 5927951"/>
              <a:gd name="connsiteY616" fmla="*/ 1054819 h 1126883"/>
              <a:gd name="connsiteX617" fmla="*/ 4234170 w 5927951"/>
              <a:gd name="connsiteY617" fmla="*/ 1054819 h 1126883"/>
              <a:gd name="connsiteX618" fmla="*/ 4234170 w 5927951"/>
              <a:gd name="connsiteY618" fmla="*/ 1053366 h 1126883"/>
              <a:gd name="connsiteX619" fmla="*/ 4234170 w 5927951"/>
              <a:gd name="connsiteY619" fmla="*/ 1043196 h 1126883"/>
              <a:gd name="connsiteX620" fmla="*/ 4235285 w 5927951"/>
              <a:gd name="connsiteY620" fmla="*/ 1042615 h 1126883"/>
              <a:gd name="connsiteX621" fmla="*/ 4243086 w 5927951"/>
              <a:gd name="connsiteY621" fmla="*/ 1038547 h 1126883"/>
              <a:gd name="connsiteX622" fmla="*/ 4245037 w 5927951"/>
              <a:gd name="connsiteY622" fmla="*/ 1038547 h 1126883"/>
              <a:gd name="connsiteX623" fmla="*/ 4258690 w 5927951"/>
              <a:gd name="connsiteY623" fmla="*/ 1038547 h 1126883"/>
              <a:gd name="connsiteX624" fmla="*/ 4258690 w 5927951"/>
              <a:gd name="connsiteY624" fmla="*/ 1039709 h 1126883"/>
              <a:gd name="connsiteX625" fmla="*/ 4258690 w 5927951"/>
              <a:gd name="connsiteY625" fmla="*/ 1047845 h 1126883"/>
              <a:gd name="connsiteX626" fmla="*/ 4260361 w 5927951"/>
              <a:gd name="connsiteY626" fmla="*/ 1047845 h 1126883"/>
              <a:gd name="connsiteX627" fmla="*/ 4272064 w 5927951"/>
              <a:gd name="connsiteY627" fmla="*/ 1047845 h 1126883"/>
              <a:gd name="connsiteX628" fmla="*/ 4273178 w 5927951"/>
              <a:gd name="connsiteY628" fmla="*/ 1052494 h 1126883"/>
              <a:gd name="connsiteX629" fmla="*/ 4280980 w 5927951"/>
              <a:gd name="connsiteY629" fmla="*/ 1052494 h 1126883"/>
              <a:gd name="connsiteX630" fmla="*/ 4305499 w 5927951"/>
              <a:gd name="connsiteY630" fmla="*/ 1085039 h 1126883"/>
              <a:gd name="connsiteX631" fmla="*/ 4305499 w 5927951"/>
              <a:gd name="connsiteY631" fmla="*/ 1119909 h 1126883"/>
              <a:gd name="connsiteX632" fmla="*/ 4306613 w 5927951"/>
              <a:gd name="connsiteY632" fmla="*/ 1119909 h 1126883"/>
              <a:gd name="connsiteX633" fmla="*/ 4314415 w 5927951"/>
              <a:gd name="connsiteY633" fmla="*/ 1119909 h 1126883"/>
              <a:gd name="connsiteX634" fmla="*/ 4314415 w 5927951"/>
              <a:gd name="connsiteY634" fmla="*/ 1117875 h 1126883"/>
              <a:gd name="connsiteX635" fmla="*/ 4314415 w 5927951"/>
              <a:gd name="connsiteY635" fmla="*/ 1103637 h 1126883"/>
              <a:gd name="connsiteX636" fmla="*/ 4315251 w 5927951"/>
              <a:gd name="connsiteY636" fmla="*/ 1103637 h 1126883"/>
              <a:gd name="connsiteX637" fmla="*/ 4321102 w 5927951"/>
              <a:gd name="connsiteY637" fmla="*/ 1103637 h 1126883"/>
              <a:gd name="connsiteX638" fmla="*/ 4321102 w 5927951"/>
              <a:gd name="connsiteY638" fmla="*/ 1104799 h 1126883"/>
              <a:gd name="connsiteX639" fmla="*/ 4321102 w 5927951"/>
              <a:gd name="connsiteY639" fmla="*/ 1112935 h 1126883"/>
              <a:gd name="connsiteX640" fmla="*/ 4330018 w 5927951"/>
              <a:gd name="connsiteY640" fmla="*/ 1064118 h 1126883"/>
              <a:gd name="connsiteX641" fmla="*/ 4367911 w 5927951"/>
              <a:gd name="connsiteY641" fmla="*/ 1064118 h 1126883"/>
              <a:gd name="connsiteX642" fmla="*/ 4367911 w 5927951"/>
              <a:gd name="connsiteY642" fmla="*/ 989729 h 1126883"/>
              <a:gd name="connsiteX643" fmla="*/ 4403575 w 5927951"/>
              <a:gd name="connsiteY643" fmla="*/ 989729 h 1126883"/>
              <a:gd name="connsiteX644" fmla="*/ 4403575 w 5927951"/>
              <a:gd name="connsiteY644" fmla="*/ 988857 h 1126883"/>
              <a:gd name="connsiteX645" fmla="*/ 4403575 w 5927951"/>
              <a:gd name="connsiteY645" fmla="*/ 982755 h 1126883"/>
              <a:gd name="connsiteX646" fmla="*/ 4425866 w 5927951"/>
              <a:gd name="connsiteY646" fmla="*/ 982755 h 1126883"/>
              <a:gd name="connsiteX647" fmla="*/ 4425866 w 5927951"/>
              <a:gd name="connsiteY647" fmla="*/ 943236 h 1126883"/>
              <a:gd name="connsiteX648" fmla="*/ 4421407 w 5927951"/>
              <a:gd name="connsiteY648" fmla="*/ 941492 h 1126883"/>
              <a:gd name="connsiteX649" fmla="*/ 4421407 w 5927951"/>
              <a:gd name="connsiteY649" fmla="*/ 929288 h 1126883"/>
              <a:gd name="connsiteX650" fmla="*/ 4425866 w 5927951"/>
              <a:gd name="connsiteY650" fmla="*/ 931613 h 1126883"/>
              <a:gd name="connsiteX651" fmla="*/ 4430324 w 5927951"/>
              <a:gd name="connsiteY651" fmla="*/ 908366 h 1126883"/>
              <a:gd name="connsiteX652" fmla="*/ 4434782 w 5927951"/>
              <a:gd name="connsiteY652" fmla="*/ 931613 h 1126883"/>
              <a:gd name="connsiteX653" fmla="*/ 4437289 w 5927951"/>
              <a:gd name="connsiteY653" fmla="*/ 928416 h 1126883"/>
              <a:gd name="connsiteX654" fmla="*/ 4439240 w 5927951"/>
              <a:gd name="connsiteY654" fmla="*/ 922314 h 1126883"/>
              <a:gd name="connsiteX655" fmla="*/ 4439797 w 5927951"/>
              <a:gd name="connsiteY655" fmla="*/ 921152 h 1126883"/>
              <a:gd name="connsiteX656" fmla="*/ 4443698 w 5927951"/>
              <a:gd name="connsiteY656" fmla="*/ 913015 h 1126883"/>
              <a:gd name="connsiteX657" fmla="*/ 4444255 w 5927951"/>
              <a:gd name="connsiteY657" fmla="*/ 911853 h 1126883"/>
              <a:gd name="connsiteX658" fmla="*/ 4448156 w 5927951"/>
              <a:gd name="connsiteY658" fmla="*/ 903717 h 1126883"/>
              <a:gd name="connsiteX659" fmla="*/ 4449549 w 5927951"/>
              <a:gd name="connsiteY659" fmla="*/ 902845 h 1126883"/>
              <a:gd name="connsiteX660" fmla="*/ 4459301 w 5927951"/>
              <a:gd name="connsiteY660" fmla="*/ 896743 h 1126883"/>
              <a:gd name="connsiteX661" fmla="*/ 4460973 w 5927951"/>
              <a:gd name="connsiteY661" fmla="*/ 895581 h 1126883"/>
              <a:gd name="connsiteX662" fmla="*/ 4472675 w 5927951"/>
              <a:gd name="connsiteY662" fmla="*/ 887444 h 1126883"/>
              <a:gd name="connsiteX663" fmla="*/ 4473511 w 5927951"/>
              <a:gd name="connsiteY663" fmla="*/ 886282 h 1126883"/>
              <a:gd name="connsiteX664" fmla="*/ 4479362 w 5927951"/>
              <a:gd name="connsiteY664" fmla="*/ 878146 h 1126883"/>
              <a:gd name="connsiteX665" fmla="*/ 4479919 w 5927951"/>
              <a:gd name="connsiteY665" fmla="*/ 876112 h 1126883"/>
              <a:gd name="connsiteX666" fmla="*/ 4483820 w 5927951"/>
              <a:gd name="connsiteY666" fmla="*/ 861873 h 1126883"/>
              <a:gd name="connsiteX667" fmla="*/ 4484377 w 5927951"/>
              <a:gd name="connsiteY667" fmla="*/ 863907 h 1126883"/>
              <a:gd name="connsiteX668" fmla="*/ 4488278 w 5927951"/>
              <a:gd name="connsiteY668" fmla="*/ 878146 h 1126883"/>
              <a:gd name="connsiteX669" fmla="*/ 4488835 w 5927951"/>
              <a:gd name="connsiteY669" fmla="*/ 879017 h 1126883"/>
              <a:gd name="connsiteX670" fmla="*/ 4492736 w 5927951"/>
              <a:gd name="connsiteY670" fmla="*/ 885120 h 1126883"/>
              <a:gd name="connsiteX671" fmla="*/ 4494129 w 5927951"/>
              <a:gd name="connsiteY671" fmla="*/ 886282 h 1126883"/>
              <a:gd name="connsiteX672" fmla="*/ 4503881 w 5927951"/>
              <a:gd name="connsiteY672" fmla="*/ 894418 h 1126883"/>
              <a:gd name="connsiteX673" fmla="*/ 4504996 w 5927951"/>
              <a:gd name="connsiteY673" fmla="*/ 895581 h 1126883"/>
              <a:gd name="connsiteX674" fmla="*/ 4512797 w 5927951"/>
              <a:gd name="connsiteY674" fmla="*/ 903717 h 1126883"/>
              <a:gd name="connsiteX675" fmla="*/ 4513912 w 5927951"/>
              <a:gd name="connsiteY675" fmla="*/ 904879 h 1126883"/>
              <a:gd name="connsiteX676" fmla="*/ 4521713 w 5927951"/>
              <a:gd name="connsiteY676" fmla="*/ 913015 h 1126883"/>
              <a:gd name="connsiteX677" fmla="*/ 4521992 w 5927951"/>
              <a:gd name="connsiteY677" fmla="*/ 914178 h 1126883"/>
              <a:gd name="connsiteX678" fmla="*/ 4523942 w 5927951"/>
              <a:gd name="connsiteY678" fmla="*/ 922314 h 1126883"/>
              <a:gd name="connsiteX679" fmla="*/ 4524221 w 5927951"/>
              <a:gd name="connsiteY679" fmla="*/ 923476 h 1126883"/>
              <a:gd name="connsiteX680" fmla="*/ 4526171 w 5927951"/>
              <a:gd name="connsiteY680" fmla="*/ 931613 h 1126883"/>
              <a:gd name="connsiteX681" fmla="*/ 4532858 w 5927951"/>
              <a:gd name="connsiteY681" fmla="*/ 908366 h 1126883"/>
              <a:gd name="connsiteX682" fmla="*/ 4537316 w 5927951"/>
              <a:gd name="connsiteY682" fmla="*/ 931613 h 1126883"/>
              <a:gd name="connsiteX683" fmla="*/ 4541774 w 5927951"/>
              <a:gd name="connsiteY683" fmla="*/ 933356 h 1126883"/>
              <a:gd name="connsiteX684" fmla="*/ 4541774 w 5927951"/>
              <a:gd name="connsiteY684" fmla="*/ 945561 h 1126883"/>
              <a:gd name="connsiteX685" fmla="*/ 4537316 w 5927951"/>
              <a:gd name="connsiteY685" fmla="*/ 978106 h 1126883"/>
              <a:gd name="connsiteX686" fmla="*/ 4538431 w 5927951"/>
              <a:gd name="connsiteY686" fmla="*/ 978106 h 1126883"/>
              <a:gd name="connsiteX687" fmla="*/ 4546232 w 5927951"/>
              <a:gd name="connsiteY687" fmla="*/ 978106 h 1126883"/>
              <a:gd name="connsiteX688" fmla="*/ 4547068 w 5927951"/>
              <a:gd name="connsiteY688" fmla="*/ 982755 h 1126883"/>
              <a:gd name="connsiteX689" fmla="*/ 4552919 w 5927951"/>
              <a:gd name="connsiteY689" fmla="*/ 982755 h 1126883"/>
              <a:gd name="connsiteX690" fmla="*/ 4552919 w 5927951"/>
              <a:gd name="connsiteY690" fmla="*/ 981593 h 1126883"/>
              <a:gd name="connsiteX691" fmla="*/ 4552919 w 5927951"/>
              <a:gd name="connsiteY691" fmla="*/ 973456 h 1126883"/>
              <a:gd name="connsiteX692" fmla="*/ 4555148 w 5927951"/>
              <a:gd name="connsiteY692" fmla="*/ 973456 h 1126883"/>
              <a:gd name="connsiteX693" fmla="*/ 4570751 w 5927951"/>
              <a:gd name="connsiteY693" fmla="*/ 973456 h 1126883"/>
              <a:gd name="connsiteX694" fmla="*/ 4570751 w 5927951"/>
              <a:gd name="connsiteY694" fmla="*/ 971422 h 1126883"/>
              <a:gd name="connsiteX695" fmla="*/ 4570751 w 5927951"/>
              <a:gd name="connsiteY695" fmla="*/ 957184 h 1126883"/>
              <a:gd name="connsiteX696" fmla="*/ 4608645 w 5927951"/>
              <a:gd name="connsiteY696" fmla="*/ 957184 h 1126883"/>
              <a:gd name="connsiteX697" fmla="*/ 4608645 w 5927951"/>
              <a:gd name="connsiteY697" fmla="*/ 958637 h 1126883"/>
              <a:gd name="connsiteX698" fmla="*/ 4608645 w 5927951"/>
              <a:gd name="connsiteY698" fmla="*/ 968807 h 1126883"/>
              <a:gd name="connsiteX699" fmla="*/ 4628706 w 5927951"/>
              <a:gd name="connsiteY699" fmla="*/ 968807 h 1126883"/>
              <a:gd name="connsiteX700" fmla="*/ 4628706 w 5927951"/>
              <a:gd name="connsiteY700" fmla="*/ 971132 h 1126883"/>
              <a:gd name="connsiteX701" fmla="*/ 4628706 w 5927951"/>
              <a:gd name="connsiteY701" fmla="*/ 987404 h 1126883"/>
              <a:gd name="connsiteX702" fmla="*/ 4624248 w 5927951"/>
              <a:gd name="connsiteY702" fmla="*/ 988276 h 1126883"/>
              <a:gd name="connsiteX703" fmla="*/ 4624248 w 5927951"/>
              <a:gd name="connsiteY703" fmla="*/ 994378 h 1126883"/>
              <a:gd name="connsiteX704" fmla="*/ 4628706 w 5927951"/>
              <a:gd name="connsiteY704" fmla="*/ 996122 h 1126883"/>
              <a:gd name="connsiteX705" fmla="*/ 4628706 w 5927951"/>
              <a:gd name="connsiteY705" fmla="*/ 1008326 h 1126883"/>
              <a:gd name="connsiteX706" fmla="*/ 4624248 w 5927951"/>
              <a:gd name="connsiteY706" fmla="*/ 1012975 h 1126883"/>
              <a:gd name="connsiteX707" fmla="*/ 4624248 w 5927951"/>
              <a:gd name="connsiteY707" fmla="*/ 1068767 h 1126883"/>
              <a:gd name="connsiteX708" fmla="*/ 4626198 w 5927951"/>
              <a:gd name="connsiteY708" fmla="*/ 1068767 h 1126883"/>
              <a:gd name="connsiteX709" fmla="*/ 4639851 w 5927951"/>
              <a:gd name="connsiteY709" fmla="*/ 1068767 h 1126883"/>
              <a:gd name="connsiteX710" fmla="*/ 4641522 w 5927951"/>
              <a:gd name="connsiteY710" fmla="*/ 1073416 h 1126883"/>
              <a:gd name="connsiteX711" fmla="*/ 4653225 w 5927951"/>
              <a:gd name="connsiteY711" fmla="*/ 1073416 h 1126883"/>
              <a:gd name="connsiteX712" fmla="*/ 4653225 w 5927951"/>
              <a:gd name="connsiteY712" fmla="*/ 1075450 h 1126883"/>
              <a:gd name="connsiteX713" fmla="*/ 4653225 w 5927951"/>
              <a:gd name="connsiteY713" fmla="*/ 1089689 h 1126883"/>
              <a:gd name="connsiteX714" fmla="*/ 4654897 w 5927951"/>
              <a:gd name="connsiteY714" fmla="*/ 1089689 h 1126883"/>
              <a:gd name="connsiteX715" fmla="*/ 4666599 w 5927951"/>
              <a:gd name="connsiteY715" fmla="*/ 1089689 h 1126883"/>
              <a:gd name="connsiteX716" fmla="*/ 4666599 w 5927951"/>
              <a:gd name="connsiteY716" fmla="*/ 1087655 h 1126883"/>
              <a:gd name="connsiteX717" fmla="*/ 4666599 w 5927951"/>
              <a:gd name="connsiteY717" fmla="*/ 1073416 h 1126883"/>
              <a:gd name="connsiteX718" fmla="*/ 4668549 w 5927951"/>
              <a:gd name="connsiteY718" fmla="*/ 1072254 h 1126883"/>
              <a:gd name="connsiteX719" fmla="*/ 4682202 w 5927951"/>
              <a:gd name="connsiteY719" fmla="*/ 1064118 h 1126883"/>
              <a:gd name="connsiteX720" fmla="*/ 4682202 w 5927951"/>
              <a:gd name="connsiteY720" fmla="*/ 1043196 h 1126883"/>
              <a:gd name="connsiteX721" fmla="*/ 4677744 w 5927951"/>
              <a:gd name="connsiteY721" fmla="*/ 1019949 h 1126883"/>
              <a:gd name="connsiteX722" fmla="*/ 4678858 w 5927951"/>
              <a:gd name="connsiteY722" fmla="*/ 1019949 h 1126883"/>
              <a:gd name="connsiteX723" fmla="*/ 4686660 w 5927951"/>
              <a:gd name="connsiteY723" fmla="*/ 1019949 h 1126883"/>
              <a:gd name="connsiteX724" fmla="*/ 4706721 w 5927951"/>
              <a:gd name="connsiteY724" fmla="*/ 1017625 h 1126883"/>
              <a:gd name="connsiteX725" fmla="*/ 4706721 w 5927951"/>
              <a:gd name="connsiteY725" fmla="*/ 1016462 h 1126883"/>
              <a:gd name="connsiteX726" fmla="*/ 4706721 w 5927951"/>
              <a:gd name="connsiteY726" fmla="*/ 1008326 h 1126883"/>
              <a:gd name="connsiteX727" fmla="*/ 4708393 w 5927951"/>
              <a:gd name="connsiteY727" fmla="*/ 1008326 h 1126883"/>
              <a:gd name="connsiteX728" fmla="*/ 4720095 w 5927951"/>
              <a:gd name="connsiteY728" fmla="*/ 1008326 h 1126883"/>
              <a:gd name="connsiteX729" fmla="*/ 4720095 w 5927951"/>
              <a:gd name="connsiteY729" fmla="*/ 892094 h 1126883"/>
              <a:gd name="connsiteX730" fmla="*/ 4721210 w 5927951"/>
              <a:gd name="connsiteY730" fmla="*/ 892094 h 1126883"/>
              <a:gd name="connsiteX731" fmla="*/ 4729011 w 5927951"/>
              <a:gd name="connsiteY731" fmla="*/ 892094 h 1126883"/>
              <a:gd name="connsiteX732" fmla="*/ 4729011 w 5927951"/>
              <a:gd name="connsiteY732" fmla="*/ 889769 h 1126883"/>
              <a:gd name="connsiteX733" fmla="*/ 4729011 w 5927951"/>
              <a:gd name="connsiteY733" fmla="*/ 873496 h 1126883"/>
              <a:gd name="connsiteX734" fmla="*/ 4731240 w 5927951"/>
              <a:gd name="connsiteY734" fmla="*/ 827003 h 1126883"/>
              <a:gd name="connsiteX735" fmla="*/ 4732355 w 5927951"/>
              <a:gd name="connsiteY735" fmla="*/ 827003 h 1126883"/>
              <a:gd name="connsiteX736" fmla="*/ 4740156 w 5927951"/>
              <a:gd name="connsiteY736" fmla="*/ 827003 h 1126883"/>
              <a:gd name="connsiteX737" fmla="*/ 4740156 w 5927951"/>
              <a:gd name="connsiteY737" fmla="*/ 828166 h 1126883"/>
              <a:gd name="connsiteX738" fmla="*/ 4740156 w 5927951"/>
              <a:gd name="connsiteY738" fmla="*/ 836302 h 1126883"/>
              <a:gd name="connsiteX739" fmla="*/ 4744614 w 5927951"/>
              <a:gd name="connsiteY739" fmla="*/ 833977 h 1126883"/>
              <a:gd name="connsiteX740" fmla="*/ 4744614 w 5927951"/>
              <a:gd name="connsiteY740" fmla="*/ 817705 h 1126883"/>
              <a:gd name="connsiteX741" fmla="*/ 4746007 w 5927951"/>
              <a:gd name="connsiteY741" fmla="*/ 817124 h 1126883"/>
              <a:gd name="connsiteX742" fmla="*/ 4755759 w 5927951"/>
              <a:gd name="connsiteY742" fmla="*/ 813056 h 1126883"/>
              <a:gd name="connsiteX743" fmla="*/ 4756874 w 5927951"/>
              <a:gd name="connsiteY743" fmla="*/ 813637 h 1126883"/>
              <a:gd name="connsiteX744" fmla="*/ 4764675 w 5927951"/>
              <a:gd name="connsiteY744" fmla="*/ 817705 h 1126883"/>
              <a:gd name="connsiteX745" fmla="*/ 4766347 w 5927951"/>
              <a:gd name="connsiteY745" fmla="*/ 817705 h 1126883"/>
              <a:gd name="connsiteX746" fmla="*/ 4778049 w 5927951"/>
              <a:gd name="connsiteY746" fmla="*/ 817705 h 1126883"/>
              <a:gd name="connsiteX747" fmla="*/ 4778049 w 5927951"/>
              <a:gd name="connsiteY747" fmla="*/ 787484 h 1126883"/>
              <a:gd name="connsiteX748" fmla="*/ 4779164 w 5927951"/>
              <a:gd name="connsiteY748" fmla="*/ 787484 h 1126883"/>
              <a:gd name="connsiteX749" fmla="*/ 4786965 w 5927951"/>
              <a:gd name="connsiteY749" fmla="*/ 787484 h 1126883"/>
              <a:gd name="connsiteX750" fmla="*/ 4788358 w 5927951"/>
              <a:gd name="connsiteY750" fmla="*/ 792134 h 1126883"/>
              <a:gd name="connsiteX751" fmla="*/ 4798111 w 5927951"/>
              <a:gd name="connsiteY751" fmla="*/ 792134 h 1126883"/>
              <a:gd name="connsiteX752" fmla="*/ 4799225 w 5927951"/>
              <a:gd name="connsiteY752" fmla="*/ 787484 h 1126883"/>
              <a:gd name="connsiteX753" fmla="*/ 4807027 w 5927951"/>
              <a:gd name="connsiteY753" fmla="*/ 787484 h 1126883"/>
              <a:gd name="connsiteX754" fmla="*/ 4807027 w 5927951"/>
              <a:gd name="connsiteY754" fmla="*/ 822354 h 1126883"/>
              <a:gd name="connsiteX755" fmla="*/ 4808420 w 5927951"/>
              <a:gd name="connsiteY755" fmla="*/ 823516 h 1126883"/>
              <a:gd name="connsiteX756" fmla="*/ 4818172 w 5927951"/>
              <a:gd name="connsiteY756" fmla="*/ 831653 h 1126883"/>
              <a:gd name="connsiteX757" fmla="*/ 4840462 w 5927951"/>
              <a:gd name="connsiteY757" fmla="*/ 838627 h 1126883"/>
              <a:gd name="connsiteX758" fmla="*/ 4840462 w 5927951"/>
              <a:gd name="connsiteY758" fmla="*/ 837174 h 1126883"/>
              <a:gd name="connsiteX759" fmla="*/ 4840462 w 5927951"/>
              <a:gd name="connsiteY759" fmla="*/ 827003 h 1126883"/>
              <a:gd name="connsiteX760" fmla="*/ 4869439 w 5927951"/>
              <a:gd name="connsiteY760" fmla="*/ 817705 h 1126883"/>
              <a:gd name="connsiteX761" fmla="*/ 4869439 w 5927951"/>
              <a:gd name="connsiteY761" fmla="*/ 816543 h 1126883"/>
              <a:gd name="connsiteX762" fmla="*/ 4869439 w 5927951"/>
              <a:gd name="connsiteY762" fmla="*/ 808406 h 1126883"/>
              <a:gd name="connsiteX763" fmla="*/ 4870275 w 5927951"/>
              <a:gd name="connsiteY763" fmla="*/ 808406 h 1126883"/>
              <a:gd name="connsiteX764" fmla="*/ 4876126 w 5927951"/>
              <a:gd name="connsiteY764" fmla="*/ 808406 h 1126883"/>
              <a:gd name="connsiteX765" fmla="*/ 4876126 w 5927951"/>
              <a:gd name="connsiteY765" fmla="*/ 807535 h 1126883"/>
              <a:gd name="connsiteX766" fmla="*/ 4876126 w 5927951"/>
              <a:gd name="connsiteY766" fmla="*/ 801432 h 1126883"/>
              <a:gd name="connsiteX767" fmla="*/ 4878355 w 5927951"/>
              <a:gd name="connsiteY767" fmla="*/ 801432 h 1126883"/>
              <a:gd name="connsiteX768" fmla="*/ 4893958 w 5927951"/>
              <a:gd name="connsiteY768" fmla="*/ 801432 h 1126883"/>
              <a:gd name="connsiteX769" fmla="*/ 4893958 w 5927951"/>
              <a:gd name="connsiteY769" fmla="*/ 802304 h 1126883"/>
              <a:gd name="connsiteX770" fmla="*/ 4893958 w 5927951"/>
              <a:gd name="connsiteY770" fmla="*/ 808406 h 1126883"/>
              <a:gd name="connsiteX771" fmla="*/ 4895630 w 5927951"/>
              <a:gd name="connsiteY771" fmla="*/ 808406 h 1126883"/>
              <a:gd name="connsiteX772" fmla="*/ 4907332 w 5927951"/>
              <a:gd name="connsiteY772" fmla="*/ 808406 h 1126883"/>
              <a:gd name="connsiteX773" fmla="*/ 4907332 w 5927951"/>
              <a:gd name="connsiteY773" fmla="*/ 810150 h 1126883"/>
              <a:gd name="connsiteX774" fmla="*/ 4907332 w 5927951"/>
              <a:gd name="connsiteY774" fmla="*/ 822354 h 1126883"/>
              <a:gd name="connsiteX775" fmla="*/ 4931851 w 5927951"/>
              <a:gd name="connsiteY775" fmla="*/ 822354 h 1126883"/>
              <a:gd name="connsiteX776" fmla="*/ 4931851 w 5927951"/>
              <a:gd name="connsiteY776" fmla="*/ 821192 h 1126883"/>
              <a:gd name="connsiteX777" fmla="*/ 4931851 w 5927951"/>
              <a:gd name="connsiteY777" fmla="*/ 813056 h 1126883"/>
              <a:gd name="connsiteX778" fmla="*/ 4933244 w 5927951"/>
              <a:gd name="connsiteY778" fmla="*/ 813056 h 1126883"/>
              <a:gd name="connsiteX779" fmla="*/ 4942996 w 5927951"/>
              <a:gd name="connsiteY779" fmla="*/ 813056 h 1126883"/>
              <a:gd name="connsiteX780" fmla="*/ 4942996 w 5927951"/>
              <a:gd name="connsiteY780" fmla="*/ 811893 h 1126883"/>
              <a:gd name="connsiteX781" fmla="*/ 4942996 w 5927951"/>
              <a:gd name="connsiteY781" fmla="*/ 803757 h 1126883"/>
              <a:gd name="connsiteX782" fmla="*/ 4944668 w 5927951"/>
              <a:gd name="connsiteY782" fmla="*/ 803757 h 1126883"/>
              <a:gd name="connsiteX783" fmla="*/ 4956370 w 5927951"/>
              <a:gd name="connsiteY783" fmla="*/ 803757 h 1126883"/>
              <a:gd name="connsiteX784" fmla="*/ 4956370 w 5927951"/>
              <a:gd name="connsiteY784" fmla="*/ 804919 h 1126883"/>
              <a:gd name="connsiteX785" fmla="*/ 4956370 w 5927951"/>
              <a:gd name="connsiteY785" fmla="*/ 813056 h 1126883"/>
              <a:gd name="connsiteX786" fmla="*/ 4960828 w 5927951"/>
              <a:gd name="connsiteY786" fmla="*/ 757264 h 1126883"/>
              <a:gd name="connsiteX787" fmla="*/ 5061134 w 5927951"/>
              <a:gd name="connsiteY787" fmla="*/ 757264 h 1126883"/>
              <a:gd name="connsiteX788" fmla="*/ 5061134 w 5927951"/>
              <a:gd name="connsiteY788" fmla="*/ 831653 h 1126883"/>
              <a:gd name="connsiteX789" fmla="*/ 5063363 w 5927951"/>
              <a:gd name="connsiteY789" fmla="*/ 831653 h 1126883"/>
              <a:gd name="connsiteX790" fmla="*/ 5078966 w 5927951"/>
              <a:gd name="connsiteY790" fmla="*/ 831653 h 1126883"/>
              <a:gd name="connsiteX791" fmla="*/ 5078966 w 5927951"/>
              <a:gd name="connsiteY791" fmla="*/ 747965 h 1126883"/>
              <a:gd name="connsiteX792" fmla="*/ 5101256 w 5927951"/>
              <a:gd name="connsiteY792" fmla="*/ 736342 h 1126883"/>
              <a:gd name="connsiteX793" fmla="*/ 5130233 w 5927951"/>
              <a:gd name="connsiteY793" fmla="*/ 736342 h 1126883"/>
              <a:gd name="connsiteX794" fmla="*/ 5132184 w 5927951"/>
              <a:gd name="connsiteY794" fmla="*/ 734599 h 1126883"/>
              <a:gd name="connsiteX795" fmla="*/ 5145836 w 5927951"/>
              <a:gd name="connsiteY795" fmla="*/ 722394 h 1126883"/>
              <a:gd name="connsiteX796" fmla="*/ 5183730 w 5927951"/>
              <a:gd name="connsiteY796" fmla="*/ 722394 h 1126883"/>
              <a:gd name="connsiteX797" fmla="*/ 5183730 w 5927951"/>
              <a:gd name="connsiteY797" fmla="*/ 724138 h 1126883"/>
              <a:gd name="connsiteX798" fmla="*/ 5183730 w 5927951"/>
              <a:gd name="connsiteY798" fmla="*/ 736342 h 1126883"/>
              <a:gd name="connsiteX799" fmla="*/ 5221623 w 5927951"/>
              <a:gd name="connsiteY799" fmla="*/ 736342 h 1126883"/>
              <a:gd name="connsiteX800" fmla="*/ 5221623 w 5927951"/>
              <a:gd name="connsiteY800" fmla="*/ 827003 h 1126883"/>
              <a:gd name="connsiteX801" fmla="*/ 5223016 w 5927951"/>
              <a:gd name="connsiteY801" fmla="*/ 827003 h 1126883"/>
              <a:gd name="connsiteX802" fmla="*/ 5232768 w 5927951"/>
              <a:gd name="connsiteY802" fmla="*/ 827003 h 1126883"/>
              <a:gd name="connsiteX803" fmla="*/ 5232768 w 5927951"/>
              <a:gd name="connsiteY803" fmla="*/ 959508 h 1126883"/>
              <a:gd name="connsiteX804" fmla="*/ 5234997 w 5927951"/>
              <a:gd name="connsiteY804" fmla="*/ 959508 h 1126883"/>
              <a:gd name="connsiteX805" fmla="*/ 5250600 w 5927951"/>
              <a:gd name="connsiteY805" fmla="*/ 959508 h 1126883"/>
              <a:gd name="connsiteX806" fmla="*/ 5250600 w 5927951"/>
              <a:gd name="connsiteY806" fmla="*/ 873496 h 1126883"/>
              <a:gd name="connsiteX807" fmla="*/ 5251436 w 5927951"/>
              <a:gd name="connsiteY807" fmla="*/ 872915 h 1126883"/>
              <a:gd name="connsiteX808" fmla="*/ 5257287 w 5927951"/>
              <a:gd name="connsiteY808" fmla="*/ 868847 h 1126883"/>
              <a:gd name="connsiteX809" fmla="*/ 5261745 w 5927951"/>
              <a:gd name="connsiteY809" fmla="*/ 870009 h 1126883"/>
              <a:gd name="connsiteX810" fmla="*/ 5261745 w 5927951"/>
              <a:gd name="connsiteY810" fmla="*/ 878146 h 1126883"/>
              <a:gd name="connsiteX811" fmla="*/ 5263974 w 5927951"/>
              <a:gd name="connsiteY811" fmla="*/ 876983 h 1126883"/>
              <a:gd name="connsiteX812" fmla="*/ 5279577 w 5927951"/>
              <a:gd name="connsiteY812" fmla="*/ 868847 h 1126883"/>
              <a:gd name="connsiteX813" fmla="*/ 5281528 w 5927951"/>
              <a:gd name="connsiteY813" fmla="*/ 868847 h 1126883"/>
              <a:gd name="connsiteX814" fmla="*/ 5295180 w 5927951"/>
              <a:gd name="connsiteY814" fmla="*/ 868847 h 1126883"/>
              <a:gd name="connsiteX815" fmla="*/ 5295180 w 5927951"/>
              <a:gd name="connsiteY815" fmla="*/ 1026923 h 1126883"/>
              <a:gd name="connsiteX816" fmla="*/ 5326387 w 5927951"/>
              <a:gd name="connsiteY816" fmla="*/ 1031573 h 1126883"/>
              <a:gd name="connsiteX817" fmla="*/ 5326387 w 5927951"/>
              <a:gd name="connsiteY817" fmla="*/ 1024599 h 1126883"/>
              <a:gd name="connsiteX818" fmla="*/ 5359822 w 5927951"/>
              <a:gd name="connsiteY818" fmla="*/ 1024599 h 1126883"/>
              <a:gd name="connsiteX819" fmla="*/ 5359822 w 5927951"/>
              <a:gd name="connsiteY819" fmla="*/ 994378 h 1126883"/>
              <a:gd name="connsiteX820" fmla="*/ 5368738 w 5927951"/>
              <a:gd name="connsiteY820" fmla="*/ 994378 h 1126883"/>
              <a:gd name="connsiteX821" fmla="*/ 5368738 w 5927951"/>
              <a:gd name="connsiteY821" fmla="*/ 954859 h 1126883"/>
              <a:gd name="connsiteX822" fmla="*/ 5375425 w 5927951"/>
              <a:gd name="connsiteY822" fmla="*/ 954859 h 1126883"/>
              <a:gd name="connsiteX823" fmla="*/ 5375425 w 5927951"/>
              <a:gd name="connsiteY823" fmla="*/ 915340 h 1126883"/>
              <a:gd name="connsiteX824" fmla="*/ 5391028 w 5927951"/>
              <a:gd name="connsiteY824" fmla="*/ 915340 h 1126883"/>
              <a:gd name="connsiteX825" fmla="*/ 5440066 w 5927951"/>
              <a:gd name="connsiteY825" fmla="*/ 894418 h 1126883"/>
              <a:gd name="connsiteX826" fmla="*/ 5442295 w 5927951"/>
              <a:gd name="connsiteY826" fmla="*/ 873496 h 1126883"/>
              <a:gd name="connsiteX827" fmla="*/ 5446753 w 5927951"/>
              <a:gd name="connsiteY827" fmla="*/ 894418 h 1126883"/>
              <a:gd name="connsiteX828" fmla="*/ 5498020 w 5927951"/>
              <a:gd name="connsiteY828" fmla="*/ 922314 h 1126883"/>
              <a:gd name="connsiteX829" fmla="*/ 5498020 w 5927951"/>
              <a:gd name="connsiteY829" fmla="*/ 917665 h 1126883"/>
              <a:gd name="connsiteX830" fmla="*/ 5511395 w 5927951"/>
              <a:gd name="connsiteY830" fmla="*/ 917665 h 1126883"/>
              <a:gd name="connsiteX831" fmla="*/ 5511395 w 5927951"/>
              <a:gd name="connsiteY831" fmla="*/ 954859 h 1126883"/>
              <a:gd name="connsiteX832" fmla="*/ 5518082 w 5927951"/>
              <a:gd name="connsiteY832" fmla="*/ 954859 h 1126883"/>
              <a:gd name="connsiteX833" fmla="*/ 5518082 w 5927951"/>
              <a:gd name="connsiteY833" fmla="*/ 999027 h 1126883"/>
              <a:gd name="connsiteX834" fmla="*/ 5524769 w 5927951"/>
              <a:gd name="connsiteY834" fmla="*/ 999027 h 1126883"/>
              <a:gd name="connsiteX835" fmla="*/ 5524769 w 5927951"/>
              <a:gd name="connsiteY835" fmla="*/ 1019949 h 1126883"/>
              <a:gd name="connsiteX836" fmla="*/ 5538143 w 5927951"/>
              <a:gd name="connsiteY836" fmla="*/ 1019949 h 1126883"/>
              <a:gd name="connsiteX837" fmla="*/ 5538143 w 5927951"/>
              <a:gd name="connsiteY837" fmla="*/ 1052494 h 1126883"/>
              <a:gd name="connsiteX838" fmla="*/ 5622845 w 5927951"/>
              <a:gd name="connsiteY838" fmla="*/ 1045520 h 1126883"/>
              <a:gd name="connsiteX839" fmla="*/ 5622845 w 5927951"/>
              <a:gd name="connsiteY839" fmla="*/ 1012975 h 1126883"/>
              <a:gd name="connsiteX840" fmla="*/ 5667425 w 5927951"/>
              <a:gd name="connsiteY840" fmla="*/ 1012975 h 1126883"/>
              <a:gd name="connsiteX841" fmla="*/ 5667425 w 5927951"/>
              <a:gd name="connsiteY841" fmla="*/ 994378 h 1126883"/>
              <a:gd name="connsiteX842" fmla="*/ 5761044 w 5927951"/>
              <a:gd name="connsiteY842" fmla="*/ 994378 h 1126883"/>
              <a:gd name="connsiteX843" fmla="*/ 5761044 w 5927951"/>
              <a:gd name="connsiteY843" fmla="*/ 1006001 h 1126883"/>
              <a:gd name="connsiteX844" fmla="*/ 5821227 w 5927951"/>
              <a:gd name="connsiteY844" fmla="*/ 1006001 h 1126883"/>
              <a:gd name="connsiteX845" fmla="*/ 5821227 w 5927951"/>
              <a:gd name="connsiteY845" fmla="*/ 1012975 h 1126883"/>
              <a:gd name="connsiteX846" fmla="*/ 5839059 w 5927951"/>
              <a:gd name="connsiteY846" fmla="*/ 1012975 h 1126883"/>
              <a:gd name="connsiteX847" fmla="*/ 5839059 w 5927951"/>
              <a:gd name="connsiteY847" fmla="*/ 1019949 h 1126883"/>
              <a:gd name="connsiteX848" fmla="*/ 5854662 w 5927951"/>
              <a:gd name="connsiteY848" fmla="*/ 1019949 h 1126883"/>
              <a:gd name="connsiteX849" fmla="*/ 5854662 w 5927951"/>
              <a:gd name="connsiteY849" fmla="*/ 999942 h 1126883"/>
              <a:gd name="connsiteX850" fmla="*/ 5927951 w 5927951"/>
              <a:gd name="connsiteY850" fmla="*/ 1126883 h 1126883"/>
              <a:gd name="connsiteX851" fmla="*/ 4397002 w 5927951"/>
              <a:gd name="connsiteY851" fmla="*/ 1126883 h 1126883"/>
              <a:gd name="connsiteX852" fmla="*/ 887391 w 5927951"/>
              <a:gd name="connsiteY852" fmla="*/ 1126882 h 1126883"/>
              <a:gd name="connsiteX853" fmla="*/ 792136 w 5927951"/>
              <a:gd name="connsiteY853" fmla="*/ 1126882 h 1126883"/>
              <a:gd name="connsiteX854" fmla="*/ 0 w 5927951"/>
              <a:gd name="connsiteY854" fmla="*/ 1126882 h 1126883"/>
              <a:gd name="connsiteX855" fmla="*/ 45065 w 5927951"/>
              <a:gd name="connsiteY855" fmla="*/ 1048827 h 1126883"/>
              <a:gd name="connsiteX856" fmla="*/ 85243 w 5927951"/>
              <a:gd name="connsiteY856" fmla="*/ 1045519 h 1126883"/>
              <a:gd name="connsiteX857" fmla="*/ 85243 w 5927951"/>
              <a:gd name="connsiteY857" fmla="*/ 1012974 h 1126883"/>
              <a:gd name="connsiteX858" fmla="*/ 129823 w 5927951"/>
              <a:gd name="connsiteY858" fmla="*/ 1012974 h 1126883"/>
              <a:gd name="connsiteX859" fmla="*/ 129823 w 5927951"/>
              <a:gd name="connsiteY859" fmla="*/ 994377 h 1126883"/>
              <a:gd name="connsiteX860" fmla="*/ 223442 w 5927951"/>
              <a:gd name="connsiteY860" fmla="*/ 994377 h 1126883"/>
              <a:gd name="connsiteX861" fmla="*/ 223442 w 5927951"/>
              <a:gd name="connsiteY861" fmla="*/ 1006000 h 1126883"/>
              <a:gd name="connsiteX862" fmla="*/ 283625 w 5927951"/>
              <a:gd name="connsiteY862" fmla="*/ 1006000 h 1126883"/>
              <a:gd name="connsiteX863" fmla="*/ 283625 w 5927951"/>
              <a:gd name="connsiteY863" fmla="*/ 1012974 h 1126883"/>
              <a:gd name="connsiteX864" fmla="*/ 301457 w 5927951"/>
              <a:gd name="connsiteY864" fmla="*/ 1012974 h 1126883"/>
              <a:gd name="connsiteX865" fmla="*/ 301457 w 5927951"/>
              <a:gd name="connsiteY865" fmla="*/ 1019948 h 1126883"/>
              <a:gd name="connsiteX866" fmla="*/ 317060 w 5927951"/>
              <a:gd name="connsiteY866" fmla="*/ 1019948 h 1126883"/>
              <a:gd name="connsiteX867" fmla="*/ 317060 w 5927951"/>
              <a:gd name="connsiteY867" fmla="*/ 915339 h 1126883"/>
              <a:gd name="connsiteX868" fmla="*/ 363870 w 5927951"/>
              <a:gd name="connsiteY868" fmla="*/ 901391 h 1126883"/>
              <a:gd name="connsiteX869" fmla="*/ 450801 w 5927951"/>
              <a:gd name="connsiteY869" fmla="*/ 901391 h 1126883"/>
              <a:gd name="connsiteX870" fmla="*/ 450801 w 5927951"/>
              <a:gd name="connsiteY870" fmla="*/ 734017 h 1126883"/>
              <a:gd name="connsiteX871" fmla="*/ 475320 w 5927951"/>
              <a:gd name="connsiteY871" fmla="*/ 722393 h 1126883"/>
              <a:gd name="connsiteX872" fmla="*/ 582313 w 5927951"/>
              <a:gd name="connsiteY872" fmla="*/ 703796 h 1126883"/>
              <a:gd name="connsiteX873" fmla="*/ 620206 w 5927951"/>
              <a:gd name="connsiteY873" fmla="*/ 715419 h 1126883"/>
              <a:gd name="connsiteX874" fmla="*/ 626893 w 5927951"/>
              <a:gd name="connsiteY874" fmla="*/ 722393 h 1126883"/>
              <a:gd name="connsiteX875" fmla="*/ 626893 w 5927951"/>
              <a:gd name="connsiteY875" fmla="*/ 1033896 h 1126883"/>
              <a:gd name="connsiteX876" fmla="*/ 642496 w 5927951"/>
              <a:gd name="connsiteY876" fmla="*/ 1033896 h 1126883"/>
              <a:gd name="connsiteX877" fmla="*/ 642496 w 5927951"/>
              <a:gd name="connsiteY877" fmla="*/ 908365 h 1126883"/>
              <a:gd name="connsiteX878" fmla="*/ 655870 w 5927951"/>
              <a:gd name="connsiteY878" fmla="*/ 908365 h 1126883"/>
              <a:gd name="connsiteX879" fmla="*/ 655870 w 5927951"/>
              <a:gd name="connsiteY879" fmla="*/ 896742 h 1126883"/>
              <a:gd name="connsiteX880" fmla="*/ 669244 w 5927951"/>
              <a:gd name="connsiteY880" fmla="*/ 889768 h 1126883"/>
              <a:gd name="connsiteX881" fmla="*/ 680389 w 5927951"/>
              <a:gd name="connsiteY881" fmla="*/ 889768 h 1126883"/>
              <a:gd name="connsiteX882" fmla="*/ 680389 w 5927951"/>
              <a:gd name="connsiteY882" fmla="*/ 878145 h 1126883"/>
              <a:gd name="connsiteX883" fmla="*/ 689305 w 5927951"/>
              <a:gd name="connsiteY883" fmla="*/ 871171 h 1126883"/>
              <a:gd name="connsiteX884" fmla="*/ 711596 w 5927951"/>
              <a:gd name="connsiteY884" fmla="*/ 871171 h 1126883"/>
              <a:gd name="connsiteX885" fmla="*/ 711596 w 5927951"/>
              <a:gd name="connsiteY885" fmla="*/ 908365 h 1126883"/>
              <a:gd name="connsiteX886" fmla="*/ 758405 w 5927951"/>
              <a:gd name="connsiteY886" fmla="*/ 908365 h 1126883"/>
              <a:gd name="connsiteX887" fmla="*/ 758405 w 5927951"/>
              <a:gd name="connsiteY887" fmla="*/ 1038546 h 1126883"/>
              <a:gd name="connsiteX888" fmla="*/ 776237 w 5927951"/>
              <a:gd name="connsiteY888" fmla="*/ 1038546 h 1126883"/>
              <a:gd name="connsiteX889" fmla="*/ 794069 w 5927951"/>
              <a:gd name="connsiteY889" fmla="*/ 1031572 h 1126883"/>
              <a:gd name="connsiteX890" fmla="*/ 794069 w 5927951"/>
              <a:gd name="connsiteY890" fmla="*/ 1022273 h 1126883"/>
              <a:gd name="connsiteX891" fmla="*/ 787382 w 5927951"/>
              <a:gd name="connsiteY891" fmla="*/ 1019948 h 1126883"/>
              <a:gd name="connsiteX892" fmla="*/ 787382 w 5927951"/>
              <a:gd name="connsiteY892" fmla="*/ 1012974 h 1126883"/>
              <a:gd name="connsiteX893" fmla="*/ 794069 w 5927951"/>
              <a:gd name="connsiteY893" fmla="*/ 1008325 h 1126883"/>
              <a:gd name="connsiteX894" fmla="*/ 794069 w 5927951"/>
              <a:gd name="connsiteY894" fmla="*/ 957183 h 1126883"/>
              <a:gd name="connsiteX895" fmla="*/ 787382 w 5927951"/>
              <a:gd name="connsiteY895" fmla="*/ 954858 h 1126883"/>
              <a:gd name="connsiteX896" fmla="*/ 787382 w 5927951"/>
              <a:gd name="connsiteY896" fmla="*/ 947884 h 1126883"/>
              <a:gd name="connsiteX897" fmla="*/ 794069 w 5927951"/>
              <a:gd name="connsiteY897" fmla="*/ 943235 h 1126883"/>
              <a:gd name="connsiteX898" fmla="*/ 798527 w 5927951"/>
              <a:gd name="connsiteY898" fmla="*/ 938586 h 1126883"/>
              <a:gd name="connsiteX899" fmla="*/ 798527 w 5927951"/>
              <a:gd name="connsiteY899" fmla="*/ 929287 h 1126883"/>
              <a:gd name="connsiteX900" fmla="*/ 794069 w 5927951"/>
              <a:gd name="connsiteY900" fmla="*/ 929287 h 1126883"/>
              <a:gd name="connsiteX901" fmla="*/ 794069 w 5927951"/>
              <a:gd name="connsiteY901" fmla="*/ 922313 h 1126883"/>
              <a:gd name="connsiteX902" fmla="*/ 800756 w 5927951"/>
              <a:gd name="connsiteY902" fmla="*/ 917664 h 1126883"/>
              <a:gd name="connsiteX903" fmla="*/ 836420 w 5927951"/>
              <a:gd name="connsiteY903" fmla="*/ 852574 h 1126883"/>
              <a:gd name="connsiteX904" fmla="*/ 831962 w 5927951"/>
              <a:gd name="connsiteY904" fmla="*/ 850249 h 1126883"/>
              <a:gd name="connsiteX905" fmla="*/ 831962 w 5927951"/>
              <a:gd name="connsiteY905" fmla="*/ 843275 h 1126883"/>
              <a:gd name="connsiteX906" fmla="*/ 838649 w 5927951"/>
              <a:gd name="connsiteY906" fmla="*/ 840950 h 1126883"/>
              <a:gd name="connsiteX907" fmla="*/ 838649 w 5927951"/>
              <a:gd name="connsiteY907" fmla="*/ 831652 h 1126883"/>
              <a:gd name="connsiteX908" fmla="*/ 843107 w 5927951"/>
              <a:gd name="connsiteY908" fmla="*/ 831652 h 1126883"/>
              <a:gd name="connsiteX909" fmla="*/ 843107 w 5927951"/>
              <a:gd name="connsiteY909" fmla="*/ 810730 h 1126883"/>
              <a:gd name="connsiteX910" fmla="*/ 838649 w 5927951"/>
              <a:gd name="connsiteY910" fmla="*/ 810730 h 1126883"/>
              <a:gd name="connsiteX911" fmla="*/ 838649 w 5927951"/>
              <a:gd name="connsiteY911" fmla="*/ 806081 h 1126883"/>
              <a:gd name="connsiteX912" fmla="*/ 843107 w 5927951"/>
              <a:gd name="connsiteY912" fmla="*/ 803756 h 1126883"/>
              <a:gd name="connsiteX913" fmla="*/ 854252 w 5927951"/>
              <a:gd name="connsiteY913" fmla="*/ 787483 h 1126883"/>
              <a:gd name="connsiteX914" fmla="*/ 856481 w 5927951"/>
              <a:gd name="connsiteY914" fmla="*/ 778185 h 1126883"/>
              <a:gd name="connsiteX915" fmla="*/ 856481 w 5927951"/>
              <a:gd name="connsiteY915" fmla="*/ 752614 h 1126883"/>
              <a:gd name="connsiteX916" fmla="*/ 856760 w 5927951"/>
              <a:gd name="connsiteY916" fmla="*/ 751742 h 1126883"/>
              <a:gd name="connsiteX917" fmla="*/ 858710 w 5927951"/>
              <a:gd name="connsiteY917" fmla="*/ 745640 h 1126883"/>
              <a:gd name="connsiteX918" fmla="*/ 858989 w 5927951"/>
              <a:gd name="connsiteY918" fmla="*/ 746512 h 1126883"/>
              <a:gd name="connsiteX919" fmla="*/ 860939 w 5927951"/>
              <a:gd name="connsiteY919" fmla="*/ 752614 h 1126883"/>
              <a:gd name="connsiteX920" fmla="*/ 863168 w 5927951"/>
              <a:gd name="connsiteY920" fmla="*/ 778185 h 1126883"/>
              <a:gd name="connsiteX921" fmla="*/ 863168 w 5927951"/>
              <a:gd name="connsiteY921" fmla="*/ 785159 h 1126883"/>
              <a:gd name="connsiteX922" fmla="*/ 874314 w 5927951"/>
              <a:gd name="connsiteY922" fmla="*/ 803756 h 1126883"/>
              <a:gd name="connsiteX923" fmla="*/ 878772 w 5927951"/>
              <a:gd name="connsiteY923" fmla="*/ 806081 h 1126883"/>
              <a:gd name="connsiteX924" fmla="*/ 878772 w 5927951"/>
              <a:gd name="connsiteY924" fmla="*/ 810730 h 1126883"/>
              <a:gd name="connsiteX925" fmla="*/ 876543 w 5927951"/>
              <a:gd name="connsiteY925" fmla="*/ 831652 h 1126883"/>
              <a:gd name="connsiteX926" fmla="*/ 881001 w 5927951"/>
              <a:gd name="connsiteY926" fmla="*/ 840950 h 1126883"/>
              <a:gd name="connsiteX927" fmla="*/ 885459 w 5927951"/>
              <a:gd name="connsiteY927" fmla="*/ 843275 h 1126883"/>
              <a:gd name="connsiteX928" fmla="*/ 885459 w 5927951"/>
              <a:gd name="connsiteY928" fmla="*/ 850249 h 1126883"/>
              <a:gd name="connsiteX929" fmla="*/ 881001 w 5927951"/>
              <a:gd name="connsiteY929" fmla="*/ 852574 h 1126883"/>
              <a:gd name="connsiteX930" fmla="*/ 907192 w 5927951"/>
              <a:gd name="connsiteY930" fmla="*/ 879889 h 1126883"/>
              <a:gd name="connsiteX931" fmla="*/ 916082 w 5927951"/>
              <a:gd name="connsiteY931" fmla="*/ 915339 h 1126883"/>
              <a:gd name="connsiteX932" fmla="*/ 947871 w 5927951"/>
              <a:gd name="connsiteY932" fmla="*/ 915339 h 1126883"/>
              <a:gd name="connsiteX933" fmla="*/ 947871 w 5927951"/>
              <a:gd name="connsiteY933" fmla="*/ 886329 h 1126883"/>
              <a:gd name="connsiteX934" fmla="*/ 942487 w 5927951"/>
              <a:gd name="connsiteY934" fmla="*/ 886329 h 1126883"/>
              <a:gd name="connsiteX935" fmla="*/ 942487 w 5927951"/>
              <a:gd name="connsiteY935" fmla="*/ 724196 h 1126883"/>
              <a:gd name="connsiteX936" fmla="*/ 962754 w 5927951"/>
              <a:gd name="connsiteY936" fmla="*/ 724196 h 1126883"/>
              <a:gd name="connsiteX937" fmla="*/ 963261 w 5927951"/>
              <a:gd name="connsiteY937" fmla="*/ 723115 h 1126883"/>
              <a:gd name="connsiteX938" fmla="*/ 966807 w 5927951"/>
              <a:gd name="connsiteY938" fmla="*/ 715549 h 1126883"/>
              <a:gd name="connsiteX939" fmla="*/ 968581 w 5927951"/>
              <a:gd name="connsiteY939" fmla="*/ 715819 h 1126883"/>
              <a:gd name="connsiteX940" fmla="*/ 980994 w 5927951"/>
              <a:gd name="connsiteY940" fmla="*/ 717710 h 1126883"/>
              <a:gd name="connsiteX941" fmla="*/ 981501 w 5927951"/>
              <a:gd name="connsiteY941" fmla="*/ 719062 h 1126883"/>
              <a:gd name="connsiteX942" fmla="*/ 985047 w 5927951"/>
              <a:gd name="connsiteY942" fmla="*/ 728519 h 1126883"/>
              <a:gd name="connsiteX943" fmla="*/ 1011394 w 5927951"/>
              <a:gd name="connsiteY943" fmla="*/ 730681 h 1126883"/>
              <a:gd name="connsiteX944" fmla="*/ 1011394 w 5927951"/>
              <a:gd name="connsiteY944" fmla="*/ 607460 h 1126883"/>
              <a:gd name="connsiteX945" fmla="*/ 1013421 w 5927951"/>
              <a:gd name="connsiteY945" fmla="*/ 607460 h 1126883"/>
              <a:gd name="connsiteX946" fmla="*/ 1027608 w 5927951"/>
              <a:gd name="connsiteY946" fmla="*/ 607460 h 1126883"/>
              <a:gd name="connsiteX947" fmla="*/ 1027608 w 5927951"/>
              <a:gd name="connsiteY947" fmla="*/ 471268 h 1126883"/>
              <a:gd name="connsiteX948" fmla="*/ 1029381 w 5927951"/>
              <a:gd name="connsiteY948" fmla="*/ 471268 h 1126883"/>
              <a:gd name="connsiteX949" fmla="*/ 1041795 w 5927951"/>
              <a:gd name="connsiteY949" fmla="*/ 471268 h 1126883"/>
              <a:gd name="connsiteX950" fmla="*/ 1041795 w 5927951"/>
              <a:gd name="connsiteY950" fmla="*/ 356694 h 1126883"/>
              <a:gd name="connsiteX951" fmla="*/ 1045848 w 5927951"/>
              <a:gd name="connsiteY951" fmla="*/ 328590 h 1126883"/>
              <a:gd name="connsiteX952" fmla="*/ 1047875 w 5927951"/>
              <a:gd name="connsiteY952" fmla="*/ 328590 h 1126883"/>
              <a:gd name="connsiteX953" fmla="*/ 1062062 w 5927951"/>
              <a:gd name="connsiteY953" fmla="*/ 328590 h 1126883"/>
              <a:gd name="connsiteX954" fmla="*/ 1098542 w 5927951"/>
              <a:gd name="connsiteY954" fmla="*/ 246443 h 1126883"/>
              <a:gd name="connsiteX955" fmla="*/ 1102596 w 5927951"/>
              <a:gd name="connsiteY955" fmla="*/ 0 h 1126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</a:cxnLst>
            <a:rect l="l" t="t" r="r" b="b"/>
            <a:pathLst>
              <a:path w="5927951" h="1126883">
                <a:moveTo>
                  <a:pt x="1102596" y="0"/>
                </a:moveTo>
                <a:cubicBezTo>
                  <a:pt x="1102596" y="18"/>
                  <a:pt x="1102612" y="2040"/>
                  <a:pt x="1104622" y="246443"/>
                </a:cubicBezTo>
                <a:cubicBezTo>
                  <a:pt x="1104634" y="246467"/>
                  <a:pt x="1105279" y="247808"/>
                  <a:pt x="1143129" y="326429"/>
                </a:cubicBezTo>
                <a:lnTo>
                  <a:pt x="1145156" y="326429"/>
                </a:lnTo>
                <a:lnTo>
                  <a:pt x="1159343" y="326429"/>
                </a:lnTo>
                <a:lnTo>
                  <a:pt x="1159343" y="350208"/>
                </a:lnTo>
                <a:cubicBezTo>
                  <a:pt x="1159345" y="350214"/>
                  <a:pt x="1159383" y="350272"/>
                  <a:pt x="1159850" y="351019"/>
                </a:cubicBezTo>
                <a:lnTo>
                  <a:pt x="1163396" y="356694"/>
                </a:lnTo>
                <a:lnTo>
                  <a:pt x="1163396" y="471268"/>
                </a:lnTo>
                <a:lnTo>
                  <a:pt x="1165676" y="471268"/>
                </a:lnTo>
                <a:lnTo>
                  <a:pt x="1181637" y="471268"/>
                </a:lnTo>
                <a:lnTo>
                  <a:pt x="1181637" y="611783"/>
                </a:lnTo>
                <a:cubicBezTo>
                  <a:pt x="1181647" y="611782"/>
                  <a:pt x="1181759" y="611761"/>
                  <a:pt x="1183157" y="611513"/>
                </a:cubicBezTo>
                <a:lnTo>
                  <a:pt x="1193797" y="609622"/>
                </a:lnTo>
                <a:cubicBezTo>
                  <a:pt x="1193797" y="609644"/>
                  <a:pt x="1193767" y="610978"/>
                  <a:pt x="1191770" y="698254"/>
                </a:cubicBezTo>
                <a:cubicBezTo>
                  <a:pt x="1191780" y="698256"/>
                  <a:pt x="1191891" y="698276"/>
                  <a:pt x="1193290" y="698525"/>
                </a:cubicBezTo>
                <a:lnTo>
                  <a:pt x="1203930" y="700416"/>
                </a:lnTo>
                <a:cubicBezTo>
                  <a:pt x="1203932" y="700423"/>
                  <a:pt x="1203952" y="700487"/>
                  <a:pt x="1204183" y="701227"/>
                </a:cubicBezTo>
                <a:lnTo>
                  <a:pt x="1205957" y="706902"/>
                </a:lnTo>
                <a:cubicBezTo>
                  <a:pt x="1205959" y="706893"/>
                  <a:pt x="1206004" y="706750"/>
                  <a:pt x="1206717" y="704470"/>
                </a:cubicBezTo>
                <a:lnTo>
                  <a:pt x="1212037" y="687446"/>
                </a:lnTo>
                <a:lnTo>
                  <a:pt x="1213810" y="687446"/>
                </a:lnTo>
                <a:lnTo>
                  <a:pt x="1226224" y="687446"/>
                </a:lnTo>
                <a:lnTo>
                  <a:pt x="1226224" y="719872"/>
                </a:lnTo>
                <a:cubicBezTo>
                  <a:pt x="1226230" y="719877"/>
                  <a:pt x="1226307" y="719917"/>
                  <a:pt x="1227237" y="720413"/>
                </a:cubicBezTo>
                <a:lnTo>
                  <a:pt x="1234331" y="724196"/>
                </a:lnTo>
                <a:lnTo>
                  <a:pt x="1234331" y="725547"/>
                </a:lnTo>
                <a:lnTo>
                  <a:pt x="1234331" y="735005"/>
                </a:lnTo>
                <a:lnTo>
                  <a:pt x="1278918" y="735005"/>
                </a:lnTo>
                <a:lnTo>
                  <a:pt x="1278918" y="736086"/>
                </a:lnTo>
                <a:lnTo>
                  <a:pt x="1278918" y="743652"/>
                </a:lnTo>
                <a:lnTo>
                  <a:pt x="1280944" y="743652"/>
                </a:lnTo>
                <a:lnTo>
                  <a:pt x="1295131" y="743652"/>
                </a:lnTo>
                <a:lnTo>
                  <a:pt x="1295131" y="713387"/>
                </a:lnTo>
                <a:lnTo>
                  <a:pt x="1339718" y="713387"/>
                </a:lnTo>
                <a:lnTo>
                  <a:pt x="1339718" y="712036"/>
                </a:lnTo>
                <a:lnTo>
                  <a:pt x="1339718" y="702578"/>
                </a:lnTo>
                <a:lnTo>
                  <a:pt x="1340732" y="702578"/>
                </a:lnTo>
                <a:lnTo>
                  <a:pt x="1347825" y="702578"/>
                </a:lnTo>
                <a:lnTo>
                  <a:pt x="1347825" y="700687"/>
                </a:lnTo>
                <a:lnTo>
                  <a:pt x="1347825" y="687446"/>
                </a:lnTo>
                <a:lnTo>
                  <a:pt x="1348585" y="687446"/>
                </a:lnTo>
                <a:lnTo>
                  <a:pt x="1353905" y="687446"/>
                </a:lnTo>
                <a:lnTo>
                  <a:pt x="1353905" y="686365"/>
                </a:lnTo>
                <a:lnTo>
                  <a:pt x="1353905" y="678798"/>
                </a:lnTo>
                <a:lnTo>
                  <a:pt x="1355932" y="678798"/>
                </a:lnTo>
                <a:lnTo>
                  <a:pt x="1370119" y="678798"/>
                </a:lnTo>
                <a:lnTo>
                  <a:pt x="1370119" y="679879"/>
                </a:lnTo>
                <a:lnTo>
                  <a:pt x="1370119" y="687446"/>
                </a:lnTo>
                <a:lnTo>
                  <a:pt x="1392412" y="687446"/>
                </a:lnTo>
                <a:lnTo>
                  <a:pt x="1392412" y="685554"/>
                </a:lnTo>
                <a:lnTo>
                  <a:pt x="1392412" y="672313"/>
                </a:lnTo>
                <a:lnTo>
                  <a:pt x="1394186" y="672313"/>
                </a:lnTo>
                <a:lnTo>
                  <a:pt x="1406599" y="672313"/>
                </a:lnTo>
                <a:lnTo>
                  <a:pt x="1406599" y="696093"/>
                </a:lnTo>
                <a:lnTo>
                  <a:pt x="1407613" y="696093"/>
                </a:lnTo>
                <a:lnTo>
                  <a:pt x="1414706" y="696093"/>
                </a:lnTo>
                <a:lnTo>
                  <a:pt x="1414706" y="695012"/>
                </a:lnTo>
                <a:lnTo>
                  <a:pt x="1414706" y="687446"/>
                </a:lnTo>
                <a:lnTo>
                  <a:pt x="1416479" y="687446"/>
                </a:lnTo>
                <a:lnTo>
                  <a:pt x="1428893" y="687446"/>
                </a:lnTo>
                <a:lnTo>
                  <a:pt x="1428893" y="713387"/>
                </a:lnTo>
                <a:lnTo>
                  <a:pt x="1430920" y="713387"/>
                </a:lnTo>
                <a:lnTo>
                  <a:pt x="1445106" y="713387"/>
                </a:lnTo>
                <a:lnTo>
                  <a:pt x="1445106" y="715008"/>
                </a:lnTo>
                <a:lnTo>
                  <a:pt x="1445106" y="726358"/>
                </a:lnTo>
                <a:lnTo>
                  <a:pt x="1445866" y="726358"/>
                </a:lnTo>
                <a:lnTo>
                  <a:pt x="1451187" y="726358"/>
                </a:lnTo>
                <a:lnTo>
                  <a:pt x="1451187" y="725547"/>
                </a:lnTo>
                <a:lnTo>
                  <a:pt x="1451187" y="719872"/>
                </a:lnTo>
                <a:lnTo>
                  <a:pt x="1481587" y="719872"/>
                </a:lnTo>
                <a:lnTo>
                  <a:pt x="1481587" y="743652"/>
                </a:lnTo>
                <a:lnTo>
                  <a:pt x="1482600" y="743652"/>
                </a:lnTo>
                <a:lnTo>
                  <a:pt x="1489694" y="743652"/>
                </a:lnTo>
                <a:lnTo>
                  <a:pt x="1489694" y="744733"/>
                </a:lnTo>
                <a:lnTo>
                  <a:pt x="1489694" y="752299"/>
                </a:lnTo>
                <a:lnTo>
                  <a:pt x="1490454" y="752299"/>
                </a:lnTo>
                <a:lnTo>
                  <a:pt x="1495774" y="752299"/>
                </a:lnTo>
                <a:lnTo>
                  <a:pt x="1495774" y="750137"/>
                </a:lnTo>
                <a:lnTo>
                  <a:pt x="1495774" y="735005"/>
                </a:lnTo>
                <a:lnTo>
                  <a:pt x="1496787" y="735005"/>
                </a:lnTo>
                <a:lnTo>
                  <a:pt x="1503881" y="735005"/>
                </a:lnTo>
                <a:lnTo>
                  <a:pt x="1503881" y="736086"/>
                </a:lnTo>
                <a:lnTo>
                  <a:pt x="1503881" y="743652"/>
                </a:lnTo>
                <a:lnTo>
                  <a:pt x="1509201" y="741659"/>
                </a:lnTo>
                <a:cubicBezTo>
                  <a:pt x="1509961" y="741287"/>
                  <a:pt x="1509961" y="741085"/>
                  <a:pt x="1509961" y="740679"/>
                </a:cubicBezTo>
                <a:lnTo>
                  <a:pt x="1509961" y="735005"/>
                </a:lnTo>
                <a:lnTo>
                  <a:pt x="1548468" y="735005"/>
                </a:lnTo>
                <a:lnTo>
                  <a:pt x="1548468" y="758784"/>
                </a:lnTo>
                <a:lnTo>
                  <a:pt x="1550494" y="758784"/>
                </a:lnTo>
                <a:lnTo>
                  <a:pt x="1564681" y="758784"/>
                </a:lnTo>
                <a:lnTo>
                  <a:pt x="1564681" y="759865"/>
                </a:lnTo>
                <a:lnTo>
                  <a:pt x="1564681" y="767431"/>
                </a:lnTo>
                <a:lnTo>
                  <a:pt x="1566455" y="767431"/>
                </a:lnTo>
                <a:lnTo>
                  <a:pt x="1578868" y="767431"/>
                </a:lnTo>
                <a:lnTo>
                  <a:pt x="1578868" y="743652"/>
                </a:lnTo>
                <a:lnTo>
                  <a:pt x="1579881" y="743652"/>
                </a:lnTo>
                <a:lnTo>
                  <a:pt x="1586975" y="743652"/>
                </a:lnTo>
                <a:lnTo>
                  <a:pt x="1586975" y="711225"/>
                </a:lnTo>
                <a:lnTo>
                  <a:pt x="1587988" y="711225"/>
                </a:lnTo>
                <a:lnTo>
                  <a:pt x="1595082" y="711225"/>
                </a:lnTo>
                <a:lnTo>
                  <a:pt x="1595082" y="709334"/>
                </a:lnTo>
                <a:lnTo>
                  <a:pt x="1595082" y="696093"/>
                </a:lnTo>
                <a:cubicBezTo>
                  <a:pt x="1593055" y="696093"/>
                  <a:pt x="1593055" y="696093"/>
                  <a:pt x="1593815" y="694471"/>
                </a:cubicBezTo>
                <a:lnTo>
                  <a:pt x="1599135" y="683122"/>
                </a:lnTo>
                <a:cubicBezTo>
                  <a:pt x="1599140" y="683139"/>
                  <a:pt x="1599335" y="683813"/>
                  <a:pt x="1607242" y="711225"/>
                </a:cubicBezTo>
                <a:lnTo>
                  <a:pt x="1608002" y="711225"/>
                </a:lnTo>
                <a:lnTo>
                  <a:pt x="1613322" y="711225"/>
                </a:lnTo>
                <a:lnTo>
                  <a:pt x="1613322" y="605298"/>
                </a:lnTo>
                <a:lnTo>
                  <a:pt x="1614842" y="605298"/>
                </a:lnTo>
                <a:lnTo>
                  <a:pt x="1625482" y="605298"/>
                </a:lnTo>
                <a:lnTo>
                  <a:pt x="1625482" y="557739"/>
                </a:lnTo>
                <a:lnTo>
                  <a:pt x="1651829" y="557739"/>
                </a:lnTo>
                <a:lnTo>
                  <a:pt x="1651829" y="536121"/>
                </a:lnTo>
                <a:lnTo>
                  <a:pt x="1686283" y="536121"/>
                </a:lnTo>
                <a:lnTo>
                  <a:pt x="1686283" y="538553"/>
                </a:lnTo>
                <a:lnTo>
                  <a:pt x="1686283" y="555577"/>
                </a:lnTo>
                <a:lnTo>
                  <a:pt x="1688563" y="555577"/>
                </a:lnTo>
                <a:lnTo>
                  <a:pt x="1704523" y="555577"/>
                </a:lnTo>
                <a:lnTo>
                  <a:pt x="1704523" y="603136"/>
                </a:lnTo>
                <a:lnTo>
                  <a:pt x="1705536" y="603136"/>
                </a:lnTo>
                <a:lnTo>
                  <a:pt x="1712630" y="603136"/>
                </a:lnTo>
                <a:lnTo>
                  <a:pt x="1726817" y="607460"/>
                </a:lnTo>
                <a:lnTo>
                  <a:pt x="1726817" y="646372"/>
                </a:lnTo>
                <a:lnTo>
                  <a:pt x="1727830" y="646372"/>
                </a:lnTo>
                <a:lnTo>
                  <a:pt x="1734923" y="646372"/>
                </a:lnTo>
                <a:lnTo>
                  <a:pt x="1734923" y="647993"/>
                </a:lnTo>
                <a:lnTo>
                  <a:pt x="1734923" y="659342"/>
                </a:lnTo>
                <a:lnTo>
                  <a:pt x="1736950" y="659342"/>
                </a:lnTo>
                <a:lnTo>
                  <a:pt x="1751137" y="659342"/>
                </a:lnTo>
                <a:lnTo>
                  <a:pt x="1757217" y="665828"/>
                </a:lnTo>
                <a:lnTo>
                  <a:pt x="1757217" y="687446"/>
                </a:lnTo>
                <a:lnTo>
                  <a:pt x="1759497" y="687446"/>
                </a:lnTo>
                <a:lnTo>
                  <a:pt x="1775457" y="687446"/>
                </a:lnTo>
                <a:lnTo>
                  <a:pt x="1775457" y="688526"/>
                </a:lnTo>
                <a:lnTo>
                  <a:pt x="1775457" y="696093"/>
                </a:lnTo>
                <a:lnTo>
                  <a:pt x="1776724" y="696093"/>
                </a:lnTo>
                <a:lnTo>
                  <a:pt x="1785591" y="696093"/>
                </a:lnTo>
                <a:lnTo>
                  <a:pt x="1785591" y="698254"/>
                </a:lnTo>
                <a:lnTo>
                  <a:pt x="1785591" y="713387"/>
                </a:lnTo>
                <a:cubicBezTo>
                  <a:pt x="1789644" y="713387"/>
                  <a:pt x="1789644" y="713387"/>
                  <a:pt x="1789644" y="711495"/>
                </a:cubicBezTo>
                <a:lnTo>
                  <a:pt x="1789644" y="698254"/>
                </a:lnTo>
                <a:lnTo>
                  <a:pt x="1790657" y="698254"/>
                </a:lnTo>
                <a:lnTo>
                  <a:pt x="1797751" y="698254"/>
                </a:lnTo>
                <a:lnTo>
                  <a:pt x="1797751" y="699876"/>
                </a:lnTo>
                <a:lnTo>
                  <a:pt x="1797751" y="711225"/>
                </a:lnTo>
                <a:lnTo>
                  <a:pt x="1798511" y="711225"/>
                </a:lnTo>
                <a:lnTo>
                  <a:pt x="1803831" y="711225"/>
                </a:lnTo>
                <a:cubicBezTo>
                  <a:pt x="1803831" y="706902"/>
                  <a:pt x="1803831" y="706902"/>
                  <a:pt x="1852471" y="706902"/>
                </a:cubicBezTo>
                <a:lnTo>
                  <a:pt x="1852471" y="708253"/>
                </a:lnTo>
                <a:lnTo>
                  <a:pt x="1852471" y="717710"/>
                </a:lnTo>
                <a:lnTo>
                  <a:pt x="1853231" y="717710"/>
                </a:lnTo>
                <a:lnTo>
                  <a:pt x="1858552" y="717710"/>
                </a:lnTo>
                <a:lnTo>
                  <a:pt x="1858552" y="719872"/>
                </a:lnTo>
                <a:lnTo>
                  <a:pt x="1858552" y="735005"/>
                </a:lnTo>
                <a:cubicBezTo>
                  <a:pt x="1858560" y="735001"/>
                  <a:pt x="1858676" y="734923"/>
                  <a:pt x="1860578" y="733654"/>
                </a:cubicBezTo>
                <a:lnTo>
                  <a:pt x="1874765" y="724196"/>
                </a:lnTo>
                <a:cubicBezTo>
                  <a:pt x="1874767" y="724177"/>
                  <a:pt x="1874898" y="723302"/>
                  <a:pt x="1880845" y="683122"/>
                </a:cubicBezTo>
                <a:cubicBezTo>
                  <a:pt x="1880854" y="683120"/>
                  <a:pt x="1880923" y="683094"/>
                  <a:pt x="1881605" y="682852"/>
                </a:cubicBezTo>
                <a:lnTo>
                  <a:pt x="1886925" y="680960"/>
                </a:lnTo>
                <a:cubicBezTo>
                  <a:pt x="1886925" y="680944"/>
                  <a:pt x="1886958" y="679883"/>
                  <a:pt x="1888952" y="611783"/>
                </a:cubicBezTo>
                <a:cubicBezTo>
                  <a:pt x="1888952" y="611801"/>
                  <a:pt x="1888985" y="612892"/>
                  <a:pt x="1890979" y="680960"/>
                </a:cubicBezTo>
                <a:cubicBezTo>
                  <a:pt x="1890988" y="680963"/>
                  <a:pt x="1891059" y="680988"/>
                  <a:pt x="1891739" y="681230"/>
                </a:cubicBezTo>
                <a:lnTo>
                  <a:pt x="1897059" y="683122"/>
                </a:lnTo>
                <a:lnTo>
                  <a:pt x="1897059" y="596651"/>
                </a:lnTo>
                <a:cubicBezTo>
                  <a:pt x="1901112" y="596651"/>
                  <a:pt x="1901112" y="596651"/>
                  <a:pt x="1901112" y="564224"/>
                </a:cubicBezTo>
                <a:lnTo>
                  <a:pt x="1939619" y="564224"/>
                </a:lnTo>
                <a:lnTo>
                  <a:pt x="1939619" y="596651"/>
                </a:lnTo>
                <a:lnTo>
                  <a:pt x="1940379" y="596651"/>
                </a:lnTo>
                <a:lnTo>
                  <a:pt x="1945699" y="596651"/>
                </a:lnTo>
                <a:lnTo>
                  <a:pt x="1945699" y="514503"/>
                </a:lnTo>
                <a:lnTo>
                  <a:pt x="1947473" y="514503"/>
                </a:lnTo>
                <a:lnTo>
                  <a:pt x="1959886" y="514503"/>
                </a:lnTo>
                <a:lnTo>
                  <a:pt x="1959886" y="512612"/>
                </a:lnTo>
                <a:lnTo>
                  <a:pt x="1959886" y="499371"/>
                </a:lnTo>
                <a:lnTo>
                  <a:pt x="1982180" y="499371"/>
                </a:lnTo>
                <a:lnTo>
                  <a:pt x="1982180" y="498290"/>
                </a:lnTo>
                <a:lnTo>
                  <a:pt x="1982180" y="490724"/>
                </a:lnTo>
                <a:lnTo>
                  <a:pt x="1983953" y="490724"/>
                </a:lnTo>
                <a:lnTo>
                  <a:pt x="1996367" y="490724"/>
                </a:lnTo>
                <a:lnTo>
                  <a:pt x="1996367" y="491805"/>
                </a:lnTo>
                <a:lnTo>
                  <a:pt x="1996367" y="499371"/>
                </a:lnTo>
                <a:lnTo>
                  <a:pt x="1997127" y="499371"/>
                </a:lnTo>
                <a:lnTo>
                  <a:pt x="2002447" y="499371"/>
                </a:lnTo>
                <a:lnTo>
                  <a:pt x="2012580" y="495047"/>
                </a:lnTo>
                <a:lnTo>
                  <a:pt x="2016633" y="498290"/>
                </a:lnTo>
                <a:lnTo>
                  <a:pt x="2016633" y="490724"/>
                </a:lnTo>
                <a:lnTo>
                  <a:pt x="2018913" y="490724"/>
                </a:lnTo>
                <a:lnTo>
                  <a:pt x="2034874" y="490724"/>
                </a:lnTo>
                <a:lnTo>
                  <a:pt x="2034874" y="491805"/>
                </a:lnTo>
                <a:lnTo>
                  <a:pt x="2034874" y="499371"/>
                </a:lnTo>
                <a:lnTo>
                  <a:pt x="2065274" y="499371"/>
                </a:lnTo>
                <a:lnTo>
                  <a:pt x="2065274" y="500992"/>
                </a:lnTo>
                <a:lnTo>
                  <a:pt x="2065274" y="512342"/>
                </a:lnTo>
                <a:lnTo>
                  <a:pt x="2091621" y="512342"/>
                </a:lnTo>
                <a:lnTo>
                  <a:pt x="2091621" y="542606"/>
                </a:lnTo>
                <a:lnTo>
                  <a:pt x="2092381" y="542606"/>
                </a:lnTo>
                <a:lnTo>
                  <a:pt x="2097701" y="542606"/>
                </a:lnTo>
                <a:lnTo>
                  <a:pt x="2097701" y="543687"/>
                </a:lnTo>
                <a:lnTo>
                  <a:pt x="2097701" y="551254"/>
                </a:lnTo>
                <a:cubicBezTo>
                  <a:pt x="2101755" y="551254"/>
                  <a:pt x="2101755" y="551254"/>
                  <a:pt x="2101755" y="581518"/>
                </a:cubicBezTo>
                <a:lnTo>
                  <a:pt x="2102515" y="581518"/>
                </a:lnTo>
                <a:lnTo>
                  <a:pt x="2107835" y="581518"/>
                </a:lnTo>
                <a:lnTo>
                  <a:pt x="2107835" y="582329"/>
                </a:lnTo>
                <a:lnTo>
                  <a:pt x="2107835" y="588004"/>
                </a:lnTo>
                <a:lnTo>
                  <a:pt x="2108848" y="588004"/>
                </a:lnTo>
                <a:lnTo>
                  <a:pt x="2115941" y="588004"/>
                </a:lnTo>
                <a:lnTo>
                  <a:pt x="2115941" y="618269"/>
                </a:lnTo>
                <a:lnTo>
                  <a:pt x="2117968" y="618269"/>
                </a:lnTo>
                <a:lnTo>
                  <a:pt x="2132155" y="618269"/>
                </a:lnTo>
                <a:lnTo>
                  <a:pt x="2132155" y="642048"/>
                </a:lnTo>
                <a:cubicBezTo>
                  <a:pt x="2134182" y="642048"/>
                  <a:pt x="2134182" y="642048"/>
                  <a:pt x="2134182" y="643669"/>
                </a:cubicBezTo>
                <a:lnTo>
                  <a:pt x="2134182" y="655019"/>
                </a:lnTo>
                <a:lnTo>
                  <a:pt x="2134942" y="655019"/>
                </a:lnTo>
                <a:lnTo>
                  <a:pt x="2140262" y="655019"/>
                </a:lnTo>
                <a:lnTo>
                  <a:pt x="2140262" y="678798"/>
                </a:lnTo>
                <a:lnTo>
                  <a:pt x="2141528" y="678798"/>
                </a:lnTo>
                <a:lnTo>
                  <a:pt x="2150395" y="678798"/>
                </a:lnTo>
                <a:cubicBezTo>
                  <a:pt x="2152422" y="680960"/>
                  <a:pt x="2152422" y="680960"/>
                  <a:pt x="2152422" y="682852"/>
                </a:cubicBezTo>
                <a:lnTo>
                  <a:pt x="2152422" y="696093"/>
                </a:lnTo>
                <a:cubicBezTo>
                  <a:pt x="2152427" y="696086"/>
                  <a:pt x="2152514" y="695979"/>
                  <a:pt x="2153942" y="694201"/>
                </a:cubicBezTo>
                <a:lnTo>
                  <a:pt x="2164582" y="680960"/>
                </a:lnTo>
                <a:lnTo>
                  <a:pt x="2192956" y="680960"/>
                </a:lnTo>
                <a:lnTo>
                  <a:pt x="2192956" y="767431"/>
                </a:lnTo>
                <a:lnTo>
                  <a:pt x="2193716" y="767431"/>
                </a:lnTo>
                <a:lnTo>
                  <a:pt x="2199036" y="767431"/>
                </a:lnTo>
                <a:cubicBezTo>
                  <a:pt x="2199040" y="767423"/>
                  <a:pt x="2199099" y="767323"/>
                  <a:pt x="2199796" y="766080"/>
                </a:cubicBezTo>
                <a:lnTo>
                  <a:pt x="2205116" y="756622"/>
                </a:lnTo>
                <a:lnTo>
                  <a:pt x="2205116" y="758514"/>
                </a:lnTo>
                <a:lnTo>
                  <a:pt x="2205116" y="771755"/>
                </a:lnTo>
                <a:cubicBezTo>
                  <a:pt x="2209169" y="771755"/>
                  <a:pt x="2209169" y="771755"/>
                  <a:pt x="2209169" y="726358"/>
                </a:cubicBezTo>
                <a:lnTo>
                  <a:pt x="2209929" y="726358"/>
                </a:lnTo>
                <a:lnTo>
                  <a:pt x="2215249" y="726358"/>
                </a:lnTo>
                <a:lnTo>
                  <a:pt x="2215249" y="661504"/>
                </a:lnTo>
                <a:lnTo>
                  <a:pt x="2216263" y="661504"/>
                </a:lnTo>
                <a:lnTo>
                  <a:pt x="2223356" y="661504"/>
                </a:lnTo>
                <a:cubicBezTo>
                  <a:pt x="2223362" y="661483"/>
                  <a:pt x="2223626" y="660543"/>
                  <a:pt x="2235516" y="618269"/>
                </a:cubicBezTo>
                <a:lnTo>
                  <a:pt x="2236783" y="618269"/>
                </a:lnTo>
                <a:lnTo>
                  <a:pt x="2245650" y="618269"/>
                </a:lnTo>
                <a:cubicBezTo>
                  <a:pt x="2245655" y="618292"/>
                  <a:pt x="2245881" y="619258"/>
                  <a:pt x="2255783" y="661504"/>
                </a:cubicBezTo>
                <a:lnTo>
                  <a:pt x="2256796" y="661504"/>
                </a:lnTo>
                <a:lnTo>
                  <a:pt x="2263890" y="661504"/>
                </a:lnTo>
                <a:lnTo>
                  <a:pt x="2263890" y="700416"/>
                </a:lnTo>
                <a:lnTo>
                  <a:pt x="2265663" y="700416"/>
                </a:lnTo>
                <a:lnTo>
                  <a:pt x="2278077" y="700416"/>
                </a:lnTo>
                <a:lnTo>
                  <a:pt x="2278077" y="702578"/>
                </a:lnTo>
                <a:lnTo>
                  <a:pt x="2278077" y="717710"/>
                </a:lnTo>
                <a:cubicBezTo>
                  <a:pt x="2282130" y="717710"/>
                  <a:pt x="2282130" y="717710"/>
                  <a:pt x="2282130" y="715549"/>
                </a:cubicBezTo>
                <a:lnTo>
                  <a:pt x="2282130" y="700416"/>
                </a:lnTo>
                <a:lnTo>
                  <a:pt x="2283650" y="700416"/>
                </a:lnTo>
                <a:lnTo>
                  <a:pt x="2294290" y="700416"/>
                </a:lnTo>
                <a:lnTo>
                  <a:pt x="2294290" y="702037"/>
                </a:lnTo>
                <a:lnTo>
                  <a:pt x="2294290" y="713387"/>
                </a:lnTo>
                <a:lnTo>
                  <a:pt x="2324691" y="713387"/>
                </a:lnTo>
                <a:lnTo>
                  <a:pt x="2324691" y="676637"/>
                </a:lnTo>
                <a:lnTo>
                  <a:pt x="2325957" y="676637"/>
                </a:lnTo>
                <a:lnTo>
                  <a:pt x="2334824" y="676637"/>
                </a:lnTo>
                <a:lnTo>
                  <a:pt x="2334824" y="698254"/>
                </a:lnTo>
                <a:cubicBezTo>
                  <a:pt x="2336851" y="698254"/>
                  <a:pt x="2336851" y="698254"/>
                  <a:pt x="2336851" y="665828"/>
                </a:cubicBezTo>
                <a:lnTo>
                  <a:pt x="2359144" y="665828"/>
                </a:lnTo>
                <a:lnTo>
                  <a:pt x="2359144" y="664206"/>
                </a:lnTo>
                <a:lnTo>
                  <a:pt x="2359144" y="652857"/>
                </a:lnTo>
                <a:lnTo>
                  <a:pt x="2359904" y="652857"/>
                </a:lnTo>
                <a:lnTo>
                  <a:pt x="2365224" y="652857"/>
                </a:lnTo>
                <a:lnTo>
                  <a:pt x="2365224" y="650966"/>
                </a:lnTo>
                <a:lnTo>
                  <a:pt x="2365224" y="637725"/>
                </a:lnTo>
                <a:lnTo>
                  <a:pt x="2369278" y="644210"/>
                </a:lnTo>
                <a:lnTo>
                  <a:pt x="2371558" y="644210"/>
                </a:lnTo>
                <a:lnTo>
                  <a:pt x="2387518" y="644210"/>
                </a:lnTo>
                <a:lnTo>
                  <a:pt x="2387518" y="643399"/>
                </a:lnTo>
                <a:lnTo>
                  <a:pt x="2387518" y="637725"/>
                </a:lnTo>
                <a:lnTo>
                  <a:pt x="2388278" y="637725"/>
                </a:lnTo>
                <a:lnTo>
                  <a:pt x="2393598" y="637725"/>
                </a:lnTo>
                <a:lnTo>
                  <a:pt x="2393598" y="639076"/>
                </a:lnTo>
                <a:lnTo>
                  <a:pt x="2393598" y="648534"/>
                </a:lnTo>
                <a:lnTo>
                  <a:pt x="2432105" y="648534"/>
                </a:lnTo>
                <a:lnTo>
                  <a:pt x="2432105" y="786887"/>
                </a:lnTo>
                <a:lnTo>
                  <a:pt x="2433625" y="786887"/>
                </a:lnTo>
                <a:lnTo>
                  <a:pt x="2444265" y="786887"/>
                </a:lnTo>
                <a:lnTo>
                  <a:pt x="2444265" y="773917"/>
                </a:lnTo>
                <a:lnTo>
                  <a:pt x="2448319" y="773917"/>
                </a:lnTo>
                <a:lnTo>
                  <a:pt x="2448319" y="786887"/>
                </a:lnTo>
                <a:lnTo>
                  <a:pt x="2478719" y="786887"/>
                </a:lnTo>
                <a:lnTo>
                  <a:pt x="2478719" y="756622"/>
                </a:lnTo>
                <a:lnTo>
                  <a:pt x="2490879" y="756622"/>
                </a:lnTo>
                <a:lnTo>
                  <a:pt x="2503039" y="754461"/>
                </a:lnTo>
                <a:cubicBezTo>
                  <a:pt x="2505066" y="754461"/>
                  <a:pt x="2505066" y="756622"/>
                  <a:pt x="2507093" y="756622"/>
                </a:cubicBezTo>
                <a:lnTo>
                  <a:pt x="2517226" y="756622"/>
                </a:lnTo>
                <a:lnTo>
                  <a:pt x="2517226" y="786887"/>
                </a:lnTo>
                <a:lnTo>
                  <a:pt x="2525333" y="786887"/>
                </a:lnTo>
                <a:lnTo>
                  <a:pt x="2525333" y="804182"/>
                </a:lnTo>
                <a:lnTo>
                  <a:pt x="2534669" y="805087"/>
                </a:lnTo>
                <a:lnTo>
                  <a:pt x="2547627" y="805087"/>
                </a:lnTo>
                <a:lnTo>
                  <a:pt x="2547627" y="789049"/>
                </a:lnTo>
                <a:lnTo>
                  <a:pt x="2615583" y="789049"/>
                </a:lnTo>
                <a:lnTo>
                  <a:pt x="2615583" y="703796"/>
                </a:lnTo>
                <a:lnTo>
                  <a:pt x="2687591" y="703796"/>
                </a:lnTo>
                <a:lnTo>
                  <a:pt x="2687591" y="782564"/>
                </a:lnTo>
                <a:lnTo>
                  <a:pt x="2689495" y="782564"/>
                </a:lnTo>
                <a:lnTo>
                  <a:pt x="2690737" y="805087"/>
                </a:lnTo>
                <a:lnTo>
                  <a:pt x="2700413" y="805087"/>
                </a:lnTo>
                <a:cubicBezTo>
                  <a:pt x="2700949" y="797873"/>
                  <a:pt x="2701655" y="790219"/>
                  <a:pt x="2701655" y="782564"/>
                </a:cubicBezTo>
                <a:lnTo>
                  <a:pt x="2707735" y="782564"/>
                </a:lnTo>
                <a:lnTo>
                  <a:pt x="2708977" y="805087"/>
                </a:lnTo>
                <a:lnTo>
                  <a:pt x="2759599" y="805087"/>
                </a:lnTo>
                <a:lnTo>
                  <a:pt x="2759599" y="642059"/>
                </a:lnTo>
                <a:lnTo>
                  <a:pt x="2956926" y="642059"/>
                </a:lnTo>
                <a:lnTo>
                  <a:pt x="2956926" y="805087"/>
                </a:lnTo>
                <a:lnTo>
                  <a:pt x="2975623" y="805087"/>
                </a:lnTo>
                <a:lnTo>
                  <a:pt x="2975623" y="722394"/>
                </a:lnTo>
                <a:lnTo>
                  <a:pt x="3070743" y="722394"/>
                </a:lnTo>
                <a:cubicBezTo>
                  <a:pt x="3074818" y="616373"/>
                  <a:pt x="3078196" y="510899"/>
                  <a:pt x="3082673" y="404253"/>
                </a:cubicBezTo>
                <a:cubicBezTo>
                  <a:pt x="3072540" y="404253"/>
                  <a:pt x="3048220" y="391282"/>
                  <a:pt x="3070513" y="382635"/>
                </a:cubicBezTo>
                <a:cubicBezTo>
                  <a:pt x="3068486" y="380473"/>
                  <a:pt x="3066460" y="378311"/>
                  <a:pt x="3064433" y="378311"/>
                </a:cubicBezTo>
                <a:cubicBezTo>
                  <a:pt x="3064433" y="365341"/>
                  <a:pt x="3062406" y="363179"/>
                  <a:pt x="3072540" y="354532"/>
                </a:cubicBezTo>
                <a:lnTo>
                  <a:pt x="3072540" y="337238"/>
                </a:lnTo>
                <a:lnTo>
                  <a:pt x="3086727" y="337238"/>
                </a:lnTo>
                <a:lnTo>
                  <a:pt x="3086727" y="315620"/>
                </a:lnTo>
                <a:cubicBezTo>
                  <a:pt x="3086727" y="313458"/>
                  <a:pt x="3088753" y="313458"/>
                  <a:pt x="3088753" y="311296"/>
                </a:cubicBezTo>
                <a:lnTo>
                  <a:pt x="3088753" y="233472"/>
                </a:lnTo>
                <a:cubicBezTo>
                  <a:pt x="3088753" y="231310"/>
                  <a:pt x="3086727" y="229149"/>
                  <a:pt x="3086727" y="226987"/>
                </a:cubicBezTo>
                <a:lnTo>
                  <a:pt x="3092807" y="220501"/>
                </a:lnTo>
                <a:lnTo>
                  <a:pt x="3092807" y="162133"/>
                </a:lnTo>
                <a:cubicBezTo>
                  <a:pt x="3092807" y="159972"/>
                  <a:pt x="3092807" y="159972"/>
                  <a:pt x="3094833" y="157810"/>
                </a:cubicBezTo>
                <a:lnTo>
                  <a:pt x="3094833" y="101604"/>
                </a:lnTo>
                <a:cubicBezTo>
                  <a:pt x="3096860" y="92957"/>
                  <a:pt x="3096860" y="88633"/>
                  <a:pt x="3096860" y="82148"/>
                </a:cubicBezTo>
                <a:cubicBezTo>
                  <a:pt x="3100914" y="88633"/>
                  <a:pt x="3100914" y="92957"/>
                  <a:pt x="3100914" y="99442"/>
                </a:cubicBezTo>
                <a:cubicBezTo>
                  <a:pt x="3102940" y="121060"/>
                  <a:pt x="3102940" y="140516"/>
                  <a:pt x="3102940" y="157810"/>
                </a:cubicBezTo>
                <a:cubicBezTo>
                  <a:pt x="3104967" y="181589"/>
                  <a:pt x="3104967" y="201045"/>
                  <a:pt x="3104967" y="220501"/>
                </a:cubicBezTo>
                <a:lnTo>
                  <a:pt x="3111047" y="226987"/>
                </a:lnTo>
                <a:cubicBezTo>
                  <a:pt x="3111047" y="229149"/>
                  <a:pt x="3109020" y="231310"/>
                  <a:pt x="3109020" y="233472"/>
                </a:cubicBezTo>
                <a:lnTo>
                  <a:pt x="3109020" y="311296"/>
                </a:lnTo>
                <a:cubicBezTo>
                  <a:pt x="3109020" y="313458"/>
                  <a:pt x="3111047" y="313458"/>
                  <a:pt x="3111047" y="315620"/>
                </a:cubicBezTo>
                <a:lnTo>
                  <a:pt x="3111047" y="337238"/>
                </a:lnTo>
                <a:lnTo>
                  <a:pt x="3125234" y="337238"/>
                </a:lnTo>
                <a:lnTo>
                  <a:pt x="3125234" y="354532"/>
                </a:lnTo>
                <a:cubicBezTo>
                  <a:pt x="3133341" y="363179"/>
                  <a:pt x="3133341" y="363179"/>
                  <a:pt x="3133341" y="378311"/>
                </a:cubicBezTo>
                <a:cubicBezTo>
                  <a:pt x="3131314" y="378311"/>
                  <a:pt x="3129287" y="380473"/>
                  <a:pt x="3127261" y="382635"/>
                </a:cubicBezTo>
                <a:cubicBezTo>
                  <a:pt x="3147527" y="393444"/>
                  <a:pt x="3123207" y="402091"/>
                  <a:pt x="3115100" y="404253"/>
                </a:cubicBezTo>
                <a:cubicBezTo>
                  <a:pt x="3117127" y="488562"/>
                  <a:pt x="3121180" y="572871"/>
                  <a:pt x="3123207" y="657181"/>
                </a:cubicBezTo>
                <a:lnTo>
                  <a:pt x="3188061" y="657181"/>
                </a:lnTo>
                <a:lnTo>
                  <a:pt x="3188061" y="732843"/>
                </a:lnTo>
                <a:lnTo>
                  <a:pt x="3196168" y="732843"/>
                </a:lnTo>
                <a:cubicBezTo>
                  <a:pt x="3196168" y="730681"/>
                  <a:pt x="3198195" y="728519"/>
                  <a:pt x="3198195" y="726358"/>
                </a:cubicBezTo>
                <a:lnTo>
                  <a:pt x="3204275" y="726358"/>
                </a:lnTo>
                <a:cubicBezTo>
                  <a:pt x="3204275" y="728519"/>
                  <a:pt x="3204275" y="730681"/>
                  <a:pt x="3206302" y="735005"/>
                </a:cubicBezTo>
                <a:lnTo>
                  <a:pt x="3218462" y="735005"/>
                </a:lnTo>
                <a:lnTo>
                  <a:pt x="3218462" y="728519"/>
                </a:lnTo>
                <a:lnTo>
                  <a:pt x="3240755" y="728519"/>
                </a:lnTo>
                <a:lnTo>
                  <a:pt x="3240755" y="735005"/>
                </a:lnTo>
                <a:lnTo>
                  <a:pt x="3261022" y="735005"/>
                </a:lnTo>
                <a:lnTo>
                  <a:pt x="3261022" y="780402"/>
                </a:lnTo>
                <a:lnTo>
                  <a:pt x="3275209" y="780402"/>
                </a:lnTo>
                <a:lnTo>
                  <a:pt x="3275209" y="767431"/>
                </a:lnTo>
                <a:lnTo>
                  <a:pt x="3291423" y="767431"/>
                </a:lnTo>
                <a:lnTo>
                  <a:pt x="3291423" y="588004"/>
                </a:lnTo>
                <a:lnTo>
                  <a:pt x="3297503" y="581518"/>
                </a:lnTo>
                <a:lnTo>
                  <a:pt x="3370464" y="581518"/>
                </a:lnTo>
                <a:lnTo>
                  <a:pt x="3370464" y="590166"/>
                </a:lnTo>
                <a:lnTo>
                  <a:pt x="3380597" y="590166"/>
                </a:lnTo>
                <a:lnTo>
                  <a:pt x="3380597" y="704740"/>
                </a:lnTo>
                <a:lnTo>
                  <a:pt x="3402891" y="704740"/>
                </a:lnTo>
                <a:lnTo>
                  <a:pt x="3402891" y="637725"/>
                </a:lnTo>
                <a:lnTo>
                  <a:pt x="3429238" y="637725"/>
                </a:lnTo>
                <a:cubicBezTo>
                  <a:pt x="3431264" y="637725"/>
                  <a:pt x="3431264" y="635563"/>
                  <a:pt x="3433291" y="633401"/>
                </a:cubicBezTo>
                <a:lnTo>
                  <a:pt x="3441398" y="633401"/>
                </a:lnTo>
                <a:cubicBezTo>
                  <a:pt x="3443424" y="635563"/>
                  <a:pt x="3443424" y="637725"/>
                  <a:pt x="3445451" y="637725"/>
                </a:cubicBezTo>
                <a:lnTo>
                  <a:pt x="3467745" y="637725"/>
                </a:lnTo>
                <a:lnTo>
                  <a:pt x="3467745" y="520989"/>
                </a:lnTo>
                <a:cubicBezTo>
                  <a:pt x="3467759" y="520986"/>
                  <a:pt x="3468626" y="520822"/>
                  <a:pt x="3524492" y="510180"/>
                </a:cubicBezTo>
                <a:lnTo>
                  <a:pt x="3524492" y="511261"/>
                </a:lnTo>
                <a:lnTo>
                  <a:pt x="3524492" y="518827"/>
                </a:lnTo>
                <a:lnTo>
                  <a:pt x="3550839" y="518827"/>
                </a:lnTo>
                <a:lnTo>
                  <a:pt x="3550839" y="773917"/>
                </a:lnTo>
                <a:lnTo>
                  <a:pt x="3573133" y="773917"/>
                </a:lnTo>
                <a:lnTo>
                  <a:pt x="3573133" y="769593"/>
                </a:lnTo>
                <a:lnTo>
                  <a:pt x="3585293" y="769593"/>
                </a:lnTo>
                <a:lnTo>
                  <a:pt x="3585293" y="773917"/>
                </a:lnTo>
                <a:lnTo>
                  <a:pt x="3609613" y="773917"/>
                </a:lnTo>
                <a:lnTo>
                  <a:pt x="3609613" y="760946"/>
                </a:lnTo>
                <a:lnTo>
                  <a:pt x="3637987" y="760946"/>
                </a:lnTo>
                <a:cubicBezTo>
                  <a:pt x="3642040" y="756622"/>
                  <a:pt x="3646094" y="756622"/>
                  <a:pt x="3650147" y="756622"/>
                </a:cubicBezTo>
                <a:cubicBezTo>
                  <a:pt x="3656227" y="760946"/>
                  <a:pt x="3664334" y="760946"/>
                  <a:pt x="3670414" y="760946"/>
                </a:cubicBezTo>
                <a:lnTo>
                  <a:pt x="3670414" y="743652"/>
                </a:lnTo>
                <a:lnTo>
                  <a:pt x="3678521" y="743652"/>
                </a:lnTo>
                <a:lnTo>
                  <a:pt x="3678521" y="730681"/>
                </a:lnTo>
                <a:lnTo>
                  <a:pt x="3735268" y="730681"/>
                </a:lnTo>
                <a:lnTo>
                  <a:pt x="3735268" y="700416"/>
                </a:lnTo>
                <a:lnTo>
                  <a:pt x="3753508" y="700416"/>
                </a:lnTo>
                <a:lnTo>
                  <a:pt x="3753508" y="693931"/>
                </a:lnTo>
                <a:lnTo>
                  <a:pt x="3765668" y="693931"/>
                </a:lnTo>
                <a:lnTo>
                  <a:pt x="3765668" y="700416"/>
                </a:lnTo>
                <a:lnTo>
                  <a:pt x="3781882" y="700416"/>
                </a:lnTo>
                <a:lnTo>
                  <a:pt x="3781882" y="750137"/>
                </a:lnTo>
                <a:lnTo>
                  <a:pt x="3814309" y="750137"/>
                </a:lnTo>
                <a:lnTo>
                  <a:pt x="3814309" y="724196"/>
                </a:lnTo>
                <a:lnTo>
                  <a:pt x="3852816" y="724196"/>
                </a:lnTo>
                <a:lnTo>
                  <a:pt x="3852816" y="693931"/>
                </a:lnTo>
                <a:lnTo>
                  <a:pt x="3901457" y="693931"/>
                </a:lnTo>
                <a:lnTo>
                  <a:pt x="3901457" y="805087"/>
                </a:lnTo>
                <a:lnTo>
                  <a:pt x="3901457" y="818866"/>
                </a:lnTo>
                <a:lnTo>
                  <a:pt x="3967332" y="818866"/>
                </a:lnTo>
                <a:lnTo>
                  <a:pt x="3967332" y="924638"/>
                </a:lnTo>
                <a:lnTo>
                  <a:pt x="3967332" y="947885"/>
                </a:lnTo>
                <a:lnTo>
                  <a:pt x="3982292" y="947885"/>
                </a:lnTo>
                <a:lnTo>
                  <a:pt x="3982292" y="946723"/>
                </a:lnTo>
                <a:lnTo>
                  <a:pt x="3982292" y="938587"/>
                </a:lnTo>
                <a:lnTo>
                  <a:pt x="4026872" y="938587"/>
                </a:lnTo>
                <a:lnTo>
                  <a:pt x="4026872" y="959508"/>
                </a:lnTo>
                <a:lnTo>
                  <a:pt x="4029101" y="960671"/>
                </a:lnTo>
                <a:lnTo>
                  <a:pt x="4044704" y="968807"/>
                </a:lnTo>
                <a:lnTo>
                  <a:pt x="4044704" y="999027"/>
                </a:lnTo>
                <a:lnTo>
                  <a:pt x="4046097" y="999609"/>
                </a:lnTo>
                <a:lnTo>
                  <a:pt x="4055849" y="1003677"/>
                </a:lnTo>
                <a:lnTo>
                  <a:pt x="4055849" y="1002515"/>
                </a:lnTo>
                <a:lnTo>
                  <a:pt x="4055849" y="994378"/>
                </a:lnTo>
                <a:lnTo>
                  <a:pt x="4056964" y="994378"/>
                </a:lnTo>
                <a:lnTo>
                  <a:pt x="4064766" y="994378"/>
                </a:lnTo>
                <a:lnTo>
                  <a:pt x="4064766" y="993506"/>
                </a:lnTo>
                <a:lnTo>
                  <a:pt x="4064766" y="987404"/>
                </a:lnTo>
                <a:lnTo>
                  <a:pt x="4063651" y="987404"/>
                </a:lnTo>
                <a:lnTo>
                  <a:pt x="4055849" y="987404"/>
                </a:lnTo>
                <a:lnTo>
                  <a:pt x="4055849" y="986242"/>
                </a:lnTo>
                <a:lnTo>
                  <a:pt x="4055849" y="978106"/>
                </a:lnTo>
                <a:lnTo>
                  <a:pt x="4056964" y="978106"/>
                </a:lnTo>
                <a:lnTo>
                  <a:pt x="4064766" y="978106"/>
                </a:lnTo>
                <a:lnTo>
                  <a:pt x="4064766" y="976943"/>
                </a:lnTo>
                <a:lnTo>
                  <a:pt x="4064766" y="968807"/>
                </a:lnTo>
                <a:lnTo>
                  <a:pt x="4063651" y="968807"/>
                </a:lnTo>
                <a:lnTo>
                  <a:pt x="4055849" y="968807"/>
                </a:lnTo>
                <a:lnTo>
                  <a:pt x="4055849" y="967645"/>
                </a:lnTo>
                <a:lnTo>
                  <a:pt x="4055849" y="959508"/>
                </a:lnTo>
                <a:lnTo>
                  <a:pt x="4056964" y="959508"/>
                </a:lnTo>
                <a:lnTo>
                  <a:pt x="4064766" y="959508"/>
                </a:lnTo>
                <a:lnTo>
                  <a:pt x="4064766" y="958637"/>
                </a:lnTo>
                <a:lnTo>
                  <a:pt x="4064766" y="952535"/>
                </a:lnTo>
                <a:lnTo>
                  <a:pt x="4063651" y="952535"/>
                </a:lnTo>
                <a:lnTo>
                  <a:pt x="4055849" y="952535"/>
                </a:lnTo>
                <a:lnTo>
                  <a:pt x="4055849" y="951372"/>
                </a:lnTo>
                <a:lnTo>
                  <a:pt x="4055849" y="943236"/>
                </a:lnTo>
                <a:lnTo>
                  <a:pt x="4056964" y="943236"/>
                </a:lnTo>
                <a:lnTo>
                  <a:pt x="4064766" y="943236"/>
                </a:lnTo>
                <a:lnTo>
                  <a:pt x="4064766" y="942074"/>
                </a:lnTo>
                <a:lnTo>
                  <a:pt x="4064766" y="933937"/>
                </a:lnTo>
                <a:lnTo>
                  <a:pt x="4063651" y="933937"/>
                </a:lnTo>
                <a:lnTo>
                  <a:pt x="4055849" y="933937"/>
                </a:lnTo>
                <a:lnTo>
                  <a:pt x="4055849" y="933066"/>
                </a:lnTo>
                <a:lnTo>
                  <a:pt x="4055849" y="926963"/>
                </a:lnTo>
                <a:lnTo>
                  <a:pt x="4056964" y="926963"/>
                </a:lnTo>
                <a:lnTo>
                  <a:pt x="4064766" y="926963"/>
                </a:lnTo>
                <a:lnTo>
                  <a:pt x="4064766" y="925801"/>
                </a:lnTo>
                <a:lnTo>
                  <a:pt x="4064766" y="917665"/>
                </a:lnTo>
                <a:lnTo>
                  <a:pt x="4063651" y="917665"/>
                </a:lnTo>
                <a:lnTo>
                  <a:pt x="4055849" y="917665"/>
                </a:lnTo>
                <a:lnTo>
                  <a:pt x="4055849" y="916503"/>
                </a:lnTo>
                <a:lnTo>
                  <a:pt x="4055849" y="908366"/>
                </a:lnTo>
                <a:lnTo>
                  <a:pt x="4056964" y="908366"/>
                </a:lnTo>
                <a:lnTo>
                  <a:pt x="4064766" y="908366"/>
                </a:lnTo>
                <a:lnTo>
                  <a:pt x="4064766" y="907204"/>
                </a:lnTo>
                <a:lnTo>
                  <a:pt x="4064766" y="899068"/>
                </a:lnTo>
                <a:lnTo>
                  <a:pt x="4063651" y="899068"/>
                </a:lnTo>
                <a:lnTo>
                  <a:pt x="4055849" y="899068"/>
                </a:lnTo>
                <a:lnTo>
                  <a:pt x="4055849" y="898196"/>
                </a:lnTo>
                <a:lnTo>
                  <a:pt x="4055849" y="892094"/>
                </a:lnTo>
                <a:lnTo>
                  <a:pt x="4056964" y="892094"/>
                </a:lnTo>
                <a:lnTo>
                  <a:pt x="4064766" y="892094"/>
                </a:lnTo>
                <a:lnTo>
                  <a:pt x="4064766" y="890931"/>
                </a:lnTo>
                <a:lnTo>
                  <a:pt x="4064766" y="882795"/>
                </a:lnTo>
                <a:lnTo>
                  <a:pt x="4063651" y="882795"/>
                </a:lnTo>
                <a:lnTo>
                  <a:pt x="4055849" y="882795"/>
                </a:lnTo>
                <a:lnTo>
                  <a:pt x="4055849" y="881633"/>
                </a:lnTo>
                <a:lnTo>
                  <a:pt x="4055849" y="873496"/>
                </a:lnTo>
                <a:lnTo>
                  <a:pt x="4056964" y="873496"/>
                </a:lnTo>
                <a:lnTo>
                  <a:pt x="4064766" y="873496"/>
                </a:lnTo>
                <a:lnTo>
                  <a:pt x="4064766" y="872625"/>
                </a:lnTo>
                <a:lnTo>
                  <a:pt x="4064766" y="866523"/>
                </a:lnTo>
                <a:lnTo>
                  <a:pt x="4063651" y="866523"/>
                </a:lnTo>
                <a:lnTo>
                  <a:pt x="4055849" y="866523"/>
                </a:lnTo>
                <a:lnTo>
                  <a:pt x="4055849" y="865360"/>
                </a:lnTo>
                <a:lnTo>
                  <a:pt x="4055849" y="857224"/>
                </a:lnTo>
                <a:lnTo>
                  <a:pt x="4056964" y="857224"/>
                </a:lnTo>
                <a:lnTo>
                  <a:pt x="4064766" y="857224"/>
                </a:lnTo>
                <a:lnTo>
                  <a:pt x="4064766" y="856062"/>
                </a:lnTo>
                <a:lnTo>
                  <a:pt x="4064766" y="847925"/>
                </a:lnTo>
                <a:lnTo>
                  <a:pt x="4063651" y="847925"/>
                </a:lnTo>
                <a:lnTo>
                  <a:pt x="4055849" y="847925"/>
                </a:lnTo>
                <a:lnTo>
                  <a:pt x="4055849" y="846763"/>
                </a:lnTo>
                <a:lnTo>
                  <a:pt x="4055849" y="838627"/>
                </a:lnTo>
                <a:lnTo>
                  <a:pt x="4056964" y="838627"/>
                </a:lnTo>
                <a:lnTo>
                  <a:pt x="4064766" y="838627"/>
                </a:lnTo>
                <a:lnTo>
                  <a:pt x="4064766" y="837755"/>
                </a:lnTo>
                <a:lnTo>
                  <a:pt x="4064766" y="831653"/>
                </a:lnTo>
                <a:lnTo>
                  <a:pt x="4063651" y="831653"/>
                </a:lnTo>
                <a:lnTo>
                  <a:pt x="4055849" y="831653"/>
                </a:lnTo>
                <a:lnTo>
                  <a:pt x="4055849" y="830491"/>
                </a:lnTo>
                <a:lnTo>
                  <a:pt x="4055849" y="822354"/>
                </a:lnTo>
                <a:lnTo>
                  <a:pt x="4056964" y="822354"/>
                </a:lnTo>
                <a:lnTo>
                  <a:pt x="4064766" y="822354"/>
                </a:lnTo>
                <a:lnTo>
                  <a:pt x="4064766" y="821192"/>
                </a:lnTo>
                <a:lnTo>
                  <a:pt x="4064766" y="813056"/>
                </a:lnTo>
                <a:lnTo>
                  <a:pt x="4063651" y="813056"/>
                </a:lnTo>
                <a:lnTo>
                  <a:pt x="4055849" y="813056"/>
                </a:lnTo>
                <a:lnTo>
                  <a:pt x="4055849" y="811893"/>
                </a:lnTo>
                <a:lnTo>
                  <a:pt x="4055849" y="803757"/>
                </a:lnTo>
                <a:lnTo>
                  <a:pt x="4056964" y="803757"/>
                </a:lnTo>
                <a:lnTo>
                  <a:pt x="4064766" y="803757"/>
                </a:lnTo>
                <a:lnTo>
                  <a:pt x="4064766" y="802885"/>
                </a:lnTo>
                <a:lnTo>
                  <a:pt x="4064766" y="796783"/>
                </a:lnTo>
                <a:lnTo>
                  <a:pt x="4063651" y="796783"/>
                </a:lnTo>
                <a:lnTo>
                  <a:pt x="4055849" y="796783"/>
                </a:lnTo>
                <a:lnTo>
                  <a:pt x="4055849" y="795621"/>
                </a:lnTo>
                <a:lnTo>
                  <a:pt x="4055849" y="787484"/>
                </a:lnTo>
                <a:lnTo>
                  <a:pt x="4056964" y="787484"/>
                </a:lnTo>
                <a:lnTo>
                  <a:pt x="4064766" y="787484"/>
                </a:lnTo>
                <a:lnTo>
                  <a:pt x="4063651" y="785741"/>
                </a:lnTo>
                <a:lnTo>
                  <a:pt x="4055849" y="773537"/>
                </a:lnTo>
                <a:lnTo>
                  <a:pt x="4055849" y="736342"/>
                </a:lnTo>
                <a:lnTo>
                  <a:pt x="4205193" y="736342"/>
                </a:lnTo>
                <a:lnTo>
                  <a:pt x="4218567" y="757264"/>
                </a:lnTo>
                <a:lnTo>
                  <a:pt x="4218567" y="803757"/>
                </a:lnTo>
                <a:lnTo>
                  <a:pt x="4217453" y="803757"/>
                </a:lnTo>
                <a:lnTo>
                  <a:pt x="4209651" y="803757"/>
                </a:lnTo>
                <a:lnTo>
                  <a:pt x="4209651" y="804919"/>
                </a:lnTo>
                <a:lnTo>
                  <a:pt x="4209651" y="813056"/>
                </a:lnTo>
                <a:lnTo>
                  <a:pt x="4210766" y="813056"/>
                </a:lnTo>
                <a:lnTo>
                  <a:pt x="4218567" y="813056"/>
                </a:lnTo>
                <a:lnTo>
                  <a:pt x="4218567" y="814218"/>
                </a:lnTo>
                <a:lnTo>
                  <a:pt x="4218567" y="822354"/>
                </a:lnTo>
                <a:lnTo>
                  <a:pt x="4217453" y="822354"/>
                </a:lnTo>
                <a:lnTo>
                  <a:pt x="4209651" y="822354"/>
                </a:lnTo>
                <a:lnTo>
                  <a:pt x="4209651" y="823516"/>
                </a:lnTo>
                <a:lnTo>
                  <a:pt x="4209651" y="831653"/>
                </a:lnTo>
                <a:lnTo>
                  <a:pt x="4210766" y="831653"/>
                </a:lnTo>
                <a:lnTo>
                  <a:pt x="4218567" y="831653"/>
                </a:lnTo>
                <a:lnTo>
                  <a:pt x="4218567" y="832525"/>
                </a:lnTo>
                <a:lnTo>
                  <a:pt x="4218567" y="838627"/>
                </a:lnTo>
                <a:lnTo>
                  <a:pt x="4217453" y="838627"/>
                </a:lnTo>
                <a:lnTo>
                  <a:pt x="4209651" y="838627"/>
                </a:lnTo>
                <a:lnTo>
                  <a:pt x="4209651" y="839789"/>
                </a:lnTo>
                <a:lnTo>
                  <a:pt x="4209651" y="847925"/>
                </a:lnTo>
                <a:lnTo>
                  <a:pt x="4210766" y="847925"/>
                </a:lnTo>
                <a:lnTo>
                  <a:pt x="4218567" y="847925"/>
                </a:lnTo>
                <a:lnTo>
                  <a:pt x="4218567" y="849088"/>
                </a:lnTo>
                <a:lnTo>
                  <a:pt x="4218567" y="857224"/>
                </a:lnTo>
                <a:lnTo>
                  <a:pt x="4217453" y="857224"/>
                </a:lnTo>
                <a:lnTo>
                  <a:pt x="4209651" y="857224"/>
                </a:lnTo>
                <a:lnTo>
                  <a:pt x="4209651" y="858386"/>
                </a:lnTo>
                <a:lnTo>
                  <a:pt x="4209651" y="866523"/>
                </a:lnTo>
                <a:lnTo>
                  <a:pt x="4210766" y="866523"/>
                </a:lnTo>
                <a:lnTo>
                  <a:pt x="4218567" y="866523"/>
                </a:lnTo>
                <a:lnTo>
                  <a:pt x="4218567" y="867394"/>
                </a:lnTo>
                <a:lnTo>
                  <a:pt x="4218567" y="873496"/>
                </a:lnTo>
                <a:lnTo>
                  <a:pt x="4217453" y="873496"/>
                </a:lnTo>
                <a:lnTo>
                  <a:pt x="4209651" y="873496"/>
                </a:lnTo>
                <a:lnTo>
                  <a:pt x="4209651" y="874659"/>
                </a:lnTo>
                <a:lnTo>
                  <a:pt x="4209651" y="882795"/>
                </a:lnTo>
                <a:lnTo>
                  <a:pt x="4210766" y="882795"/>
                </a:lnTo>
                <a:lnTo>
                  <a:pt x="4218567" y="882795"/>
                </a:lnTo>
                <a:lnTo>
                  <a:pt x="4218567" y="883957"/>
                </a:lnTo>
                <a:lnTo>
                  <a:pt x="4218567" y="892094"/>
                </a:lnTo>
                <a:lnTo>
                  <a:pt x="4217453" y="892094"/>
                </a:lnTo>
                <a:lnTo>
                  <a:pt x="4209651" y="892094"/>
                </a:lnTo>
                <a:lnTo>
                  <a:pt x="4209651" y="892965"/>
                </a:lnTo>
                <a:lnTo>
                  <a:pt x="4209651" y="899068"/>
                </a:lnTo>
                <a:lnTo>
                  <a:pt x="4210766" y="899068"/>
                </a:lnTo>
                <a:lnTo>
                  <a:pt x="4218567" y="899068"/>
                </a:lnTo>
                <a:lnTo>
                  <a:pt x="4218567" y="900230"/>
                </a:lnTo>
                <a:lnTo>
                  <a:pt x="4218567" y="908366"/>
                </a:lnTo>
                <a:lnTo>
                  <a:pt x="4217453" y="908366"/>
                </a:lnTo>
                <a:lnTo>
                  <a:pt x="4209651" y="908366"/>
                </a:lnTo>
                <a:lnTo>
                  <a:pt x="4209651" y="909528"/>
                </a:lnTo>
                <a:lnTo>
                  <a:pt x="4209651" y="917665"/>
                </a:lnTo>
                <a:lnTo>
                  <a:pt x="4210766" y="917665"/>
                </a:lnTo>
                <a:lnTo>
                  <a:pt x="4218567" y="917665"/>
                </a:lnTo>
                <a:lnTo>
                  <a:pt x="4218567" y="918827"/>
                </a:lnTo>
                <a:lnTo>
                  <a:pt x="4218567" y="926963"/>
                </a:lnTo>
                <a:lnTo>
                  <a:pt x="4217453" y="926963"/>
                </a:lnTo>
                <a:lnTo>
                  <a:pt x="4209651" y="926963"/>
                </a:lnTo>
                <a:lnTo>
                  <a:pt x="4209651" y="927835"/>
                </a:lnTo>
                <a:lnTo>
                  <a:pt x="4209651" y="933937"/>
                </a:lnTo>
                <a:lnTo>
                  <a:pt x="4210766" y="933937"/>
                </a:lnTo>
                <a:lnTo>
                  <a:pt x="4218567" y="933937"/>
                </a:lnTo>
                <a:lnTo>
                  <a:pt x="4218567" y="935100"/>
                </a:lnTo>
                <a:lnTo>
                  <a:pt x="4218567" y="943236"/>
                </a:lnTo>
                <a:lnTo>
                  <a:pt x="4217453" y="943236"/>
                </a:lnTo>
                <a:lnTo>
                  <a:pt x="4209651" y="943236"/>
                </a:lnTo>
                <a:lnTo>
                  <a:pt x="4209651" y="944398"/>
                </a:lnTo>
                <a:lnTo>
                  <a:pt x="4209651" y="952535"/>
                </a:lnTo>
                <a:lnTo>
                  <a:pt x="4210766" y="952535"/>
                </a:lnTo>
                <a:lnTo>
                  <a:pt x="4218567" y="952535"/>
                </a:lnTo>
                <a:lnTo>
                  <a:pt x="4218567" y="953406"/>
                </a:lnTo>
                <a:lnTo>
                  <a:pt x="4218567" y="959508"/>
                </a:lnTo>
                <a:lnTo>
                  <a:pt x="4217453" y="959508"/>
                </a:lnTo>
                <a:lnTo>
                  <a:pt x="4209651" y="959508"/>
                </a:lnTo>
                <a:lnTo>
                  <a:pt x="4209651" y="960671"/>
                </a:lnTo>
                <a:lnTo>
                  <a:pt x="4209651" y="968807"/>
                </a:lnTo>
                <a:lnTo>
                  <a:pt x="4210766" y="968807"/>
                </a:lnTo>
                <a:lnTo>
                  <a:pt x="4218567" y="968807"/>
                </a:lnTo>
                <a:lnTo>
                  <a:pt x="4218567" y="969969"/>
                </a:lnTo>
                <a:lnTo>
                  <a:pt x="4218567" y="978106"/>
                </a:lnTo>
                <a:lnTo>
                  <a:pt x="4217453" y="978106"/>
                </a:lnTo>
                <a:lnTo>
                  <a:pt x="4209651" y="978106"/>
                </a:lnTo>
                <a:lnTo>
                  <a:pt x="4209651" y="979268"/>
                </a:lnTo>
                <a:lnTo>
                  <a:pt x="4209651" y="987404"/>
                </a:lnTo>
                <a:lnTo>
                  <a:pt x="4210766" y="987404"/>
                </a:lnTo>
                <a:lnTo>
                  <a:pt x="4218567" y="987404"/>
                </a:lnTo>
                <a:lnTo>
                  <a:pt x="4218567" y="988276"/>
                </a:lnTo>
                <a:lnTo>
                  <a:pt x="4218567" y="994378"/>
                </a:lnTo>
                <a:lnTo>
                  <a:pt x="4217453" y="994378"/>
                </a:lnTo>
                <a:lnTo>
                  <a:pt x="4209651" y="994378"/>
                </a:lnTo>
                <a:lnTo>
                  <a:pt x="4209651" y="995540"/>
                </a:lnTo>
                <a:lnTo>
                  <a:pt x="4209651" y="1003677"/>
                </a:lnTo>
                <a:lnTo>
                  <a:pt x="4234170" y="1024599"/>
                </a:lnTo>
                <a:cubicBezTo>
                  <a:pt x="4234170" y="1029248"/>
                  <a:pt x="4234170" y="1029248"/>
                  <a:pt x="4233056" y="1029248"/>
                </a:cubicBezTo>
                <a:lnTo>
                  <a:pt x="4225254" y="1029248"/>
                </a:lnTo>
                <a:lnTo>
                  <a:pt x="4225254" y="1054819"/>
                </a:lnTo>
                <a:lnTo>
                  <a:pt x="4226369" y="1054819"/>
                </a:lnTo>
                <a:lnTo>
                  <a:pt x="4234170" y="1054819"/>
                </a:lnTo>
                <a:lnTo>
                  <a:pt x="4234170" y="1053366"/>
                </a:lnTo>
                <a:lnTo>
                  <a:pt x="4234170" y="1043196"/>
                </a:lnTo>
                <a:lnTo>
                  <a:pt x="4235285" y="1042615"/>
                </a:lnTo>
                <a:lnTo>
                  <a:pt x="4243086" y="1038547"/>
                </a:lnTo>
                <a:lnTo>
                  <a:pt x="4245037" y="1038547"/>
                </a:lnTo>
                <a:lnTo>
                  <a:pt x="4258690" y="1038547"/>
                </a:lnTo>
                <a:lnTo>
                  <a:pt x="4258690" y="1039709"/>
                </a:lnTo>
                <a:lnTo>
                  <a:pt x="4258690" y="1047845"/>
                </a:lnTo>
                <a:lnTo>
                  <a:pt x="4260361" y="1047845"/>
                </a:lnTo>
                <a:lnTo>
                  <a:pt x="4272064" y="1047845"/>
                </a:lnTo>
                <a:cubicBezTo>
                  <a:pt x="4272064" y="1052494"/>
                  <a:pt x="4272064" y="1052494"/>
                  <a:pt x="4273178" y="1052494"/>
                </a:cubicBezTo>
                <a:lnTo>
                  <a:pt x="4280980" y="1052494"/>
                </a:lnTo>
                <a:lnTo>
                  <a:pt x="4305499" y="1085039"/>
                </a:lnTo>
                <a:lnTo>
                  <a:pt x="4305499" y="1119909"/>
                </a:lnTo>
                <a:lnTo>
                  <a:pt x="4306613" y="1119909"/>
                </a:lnTo>
                <a:lnTo>
                  <a:pt x="4314415" y="1119909"/>
                </a:lnTo>
                <a:lnTo>
                  <a:pt x="4314415" y="1117875"/>
                </a:lnTo>
                <a:lnTo>
                  <a:pt x="4314415" y="1103637"/>
                </a:lnTo>
                <a:lnTo>
                  <a:pt x="4315251" y="1103637"/>
                </a:lnTo>
                <a:lnTo>
                  <a:pt x="4321102" y="1103637"/>
                </a:lnTo>
                <a:lnTo>
                  <a:pt x="4321102" y="1104799"/>
                </a:lnTo>
                <a:lnTo>
                  <a:pt x="4321102" y="1112935"/>
                </a:lnTo>
                <a:cubicBezTo>
                  <a:pt x="4330018" y="1115260"/>
                  <a:pt x="4330018" y="1115260"/>
                  <a:pt x="4330018" y="1064118"/>
                </a:cubicBezTo>
                <a:lnTo>
                  <a:pt x="4367911" y="1064118"/>
                </a:lnTo>
                <a:lnTo>
                  <a:pt x="4367911" y="989729"/>
                </a:lnTo>
                <a:lnTo>
                  <a:pt x="4403575" y="989729"/>
                </a:lnTo>
                <a:lnTo>
                  <a:pt x="4403575" y="988857"/>
                </a:lnTo>
                <a:lnTo>
                  <a:pt x="4403575" y="982755"/>
                </a:lnTo>
                <a:lnTo>
                  <a:pt x="4425866" y="982755"/>
                </a:lnTo>
                <a:lnTo>
                  <a:pt x="4425866" y="943236"/>
                </a:lnTo>
                <a:cubicBezTo>
                  <a:pt x="4421407" y="943236"/>
                  <a:pt x="4421407" y="943236"/>
                  <a:pt x="4421407" y="941492"/>
                </a:cubicBezTo>
                <a:lnTo>
                  <a:pt x="4421407" y="929288"/>
                </a:lnTo>
                <a:lnTo>
                  <a:pt x="4425866" y="931613"/>
                </a:lnTo>
                <a:lnTo>
                  <a:pt x="4430324" y="908366"/>
                </a:lnTo>
                <a:lnTo>
                  <a:pt x="4434782" y="931613"/>
                </a:lnTo>
                <a:cubicBezTo>
                  <a:pt x="4437011" y="929288"/>
                  <a:pt x="4437011" y="929288"/>
                  <a:pt x="4437289" y="928416"/>
                </a:cubicBezTo>
                <a:lnTo>
                  <a:pt x="4439240" y="922314"/>
                </a:lnTo>
                <a:lnTo>
                  <a:pt x="4439797" y="921152"/>
                </a:lnTo>
                <a:lnTo>
                  <a:pt x="4443698" y="913015"/>
                </a:lnTo>
                <a:lnTo>
                  <a:pt x="4444255" y="911853"/>
                </a:lnTo>
                <a:lnTo>
                  <a:pt x="4448156" y="903717"/>
                </a:lnTo>
                <a:lnTo>
                  <a:pt x="4449549" y="902845"/>
                </a:lnTo>
                <a:lnTo>
                  <a:pt x="4459301" y="896743"/>
                </a:lnTo>
                <a:lnTo>
                  <a:pt x="4460973" y="895581"/>
                </a:lnTo>
                <a:lnTo>
                  <a:pt x="4472675" y="887444"/>
                </a:lnTo>
                <a:lnTo>
                  <a:pt x="4473511" y="886282"/>
                </a:lnTo>
                <a:lnTo>
                  <a:pt x="4479362" y="878146"/>
                </a:lnTo>
                <a:lnTo>
                  <a:pt x="4479919" y="876112"/>
                </a:lnTo>
                <a:lnTo>
                  <a:pt x="4483820" y="861873"/>
                </a:lnTo>
                <a:lnTo>
                  <a:pt x="4484377" y="863907"/>
                </a:lnTo>
                <a:lnTo>
                  <a:pt x="4488278" y="878146"/>
                </a:lnTo>
                <a:lnTo>
                  <a:pt x="4488835" y="879017"/>
                </a:lnTo>
                <a:lnTo>
                  <a:pt x="4492736" y="885120"/>
                </a:lnTo>
                <a:lnTo>
                  <a:pt x="4494129" y="886282"/>
                </a:lnTo>
                <a:lnTo>
                  <a:pt x="4503881" y="894418"/>
                </a:lnTo>
                <a:lnTo>
                  <a:pt x="4504996" y="895581"/>
                </a:lnTo>
                <a:lnTo>
                  <a:pt x="4512797" y="903717"/>
                </a:lnTo>
                <a:lnTo>
                  <a:pt x="4513912" y="904879"/>
                </a:lnTo>
                <a:lnTo>
                  <a:pt x="4521713" y="913015"/>
                </a:lnTo>
                <a:lnTo>
                  <a:pt x="4521992" y="914178"/>
                </a:lnTo>
                <a:lnTo>
                  <a:pt x="4523942" y="922314"/>
                </a:lnTo>
                <a:lnTo>
                  <a:pt x="4524221" y="923476"/>
                </a:lnTo>
                <a:lnTo>
                  <a:pt x="4526171" y="931613"/>
                </a:lnTo>
                <a:cubicBezTo>
                  <a:pt x="4530629" y="931613"/>
                  <a:pt x="4530629" y="931613"/>
                  <a:pt x="4532858" y="908366"/>
                </a:cubicBezTo>
                <a:lnTo>
                  <a:pt x="4537316" y="931613"/>
                </a:lnTo>
                <a:cubicBezTo>
                  <a:pt x="4541774" y="931613"/>
                  <a:pt x="4541774" y="931613"/>
                  <a:pt x="4541774" y="933356"/>
                </a:cubicBezTo>
                <a:lnTo>
                  <a:pt x="4541774" y="945561"/>
                </a:lnTo>
                <a:cubicBezTo>
                  <a:pt x="4537316" y="945561"/>
                  <a:pt x="4537316" y="945561"/>
                  <a:pt x="4537316" y="978106"/>
                </a:cubicBezTo>
                <a:lnTo>
                  <a:pt x="4538431" y="978106"/>
                </a:lnTo>
                <a:lnTo>
                  <a:pt x="4546232" y="978106"/>
                </a:lnTo>
                <a:cubicBezTo>
                  <a:pt x="4546232" y="982755"/>
                  <a:pt x="4546232" y="982755"/>
                  <a:pt x="4547068" y="982755"/>
                </a:cubicBezTo>
                <a:lnTo>
                  <a:pt x="4552919" y="982755"/>
                </a:lnTo>
                <a:lnTo>
                  <a:pt x="4552919" y="981593"/>
                </a:lnTo>
                <a:lnTo>
                  <a:pt x="4552919" y="973456"/>
                </a:lnTo>
                <a:lnTo>
                  <a:pt x="4555148" y="973456"/>
                </a:lnTo>
                <a:lnTo>
                  <a:pt x="4570751" y="973456"/>
                </a:lnTo>
                <a:lnTo>
                  <a:pt x="4570751" y="971422"/>
                </a:lnTo>
                <a:lnTo>
                  <a:pt x="4570751" y="957184"/>
                </a:lnTo>
                <a:lnTo>
                  <a:pt x="4608645" y="957184"/>
                </a:lnTo>
                <a:lnTo>
                  <a:pt x="4608645" y="958637"/>
                </a:lnTo>
                <a:lnTo>
                  <a:pt x="4608645" y="968807"/>
                </a:lnTo>
                <a:lnTo>
                  <a:pt x="4628706" y="968807"/>
                </a:lnTo>
                <a:lnTo>
                  <a:pt x="4628706" y="971132"/>
                </a:lnTo>
                <a:lnTo>
                  <a:pt x="4628706" y="987404"/>
                </a:lnTo>
                <a:cubicBezTo>
                  <a:pt x="4624248" y="987404"/>
                  <a:pt x="4624248" y="987404"/>
                  <a:pt x="4624248" y="988276"/>
                </a:cubicBezTo>
                <a:lnTo>
                  <a:pt x="4624248" y="994378"/>
                </a:lnTo>
                <a:cubicBezTo>
                  <a:pt x="4628706" y="994378"/>
                  <a:pt x="4628706" y="994378"/>
                  <a:pt x="4628706" y="996122"/>
                </a:cubicBezTo>
                <a:lnTo>
                  <a:pt x="4628706" y="1008326"/>
                </a:lnTo>
                <a:lnTo>
                  <a:pt x="4624248" y="1012975"/>
                </a:lnTo>
                <a:lnTo>
                  <a:pt x="4624248" y="1068767"/>
                </a:lnTo>
                <a:lnTo>
                  <a:pt x="4626198" y="1068767"/>
                </a:lnTo>
                <a:lnTo>
                  <a:pt x="4639851" y="1068767"/>
                </a:lnTo>
                <a:cubicBezTo>
                  <a:pt x="4639851" y="1073416"/>
                  <a:pt x="4639851" y="1073416"/>
                  <a:pt x="4641522" y="1073416"/>
                </a:cubicBezTo>
                <a:lnTo>
                  <a:pt x="4653225" y="1073416"/>
                </a:lnTo>
                <a:lnTo>
                  <a:pt x="4653225" y="1075450"/>
                </a:lnTo>
                <a:lnTo>
                  <a:pt x="4653225" y="1089689"/>
                </a:lnTo>
                <a:lnTo>
                  <a:pt x="4654897" y="1089689"/>
                </a:lnTo>
                <a:lnTo>
                  <a:pt x="4666599" y="1089689"/>
                </a:lnTo>
                <a:lnTo>
                  <a:pt x="4666599" y="1087655"/>
                </a:lnTo>
                <a:lnTo>
                  <a:pt x="4666599" y="1073416"/>
                </a:lnTo>
                <a:lnTo>
                  <a:pt x="4668549" y="1072254"/>
                </a:lnTo>
                <a:lnTo>
                  <a:pt x="4682202" y="1064118"/>
                </a:lnTo>
                <a:lnTo>
                  <a:pt x="4682202" y="1043196"/>
                </a:lnTo>
                <a:cubicBezTo>
                  <a:pt x="4677744" y="1043196"/>
                  <a:pt x="4677744" y="1043196"/>
                  <a:pt x="4677744" y="1019949"/>
                </a:cubicBezTo>
                <a:lnTo>
                  <a:pt x="4678858" y="1019949"/>
                </a:lnTo>
                <a:lnTo>
                  <a:pt x="4686660" y="1019949"/>
                </a:lnTo>
                <a:cubicBezTo>
                  <a:pt x="4686660" y="1017625"/>
                  <a:pt x="4686660" y="1017625"/>
                  <a:pt x="4706721" y="1017625"/>
                </a:cubicBezTo>
                <a:lnTo>
                  <a:pt x="4706721" y="1016462"/>
                </a:lnTo>
                <a:lnTo>
                  <a:pt x="4706721" y="1008326"/>
                </a:lnTo>
                <a:lnTo>
                  <a:pt x="4708393" y="1008326"/>
                </a:lnTo>
                <a:lnTo>
                  <a:pt x="4720095" y="1008326"/>
                </a:lnTo>
                <a:lnTo>
                  <a:pt x="4720095" y="892094"/>
                </a:lnTo>
                <a:lnTo>
                  <a:pt x="4721210" y="892094"/>
                </a:lnTo>
                <a:lnTo>
                  <a:pt x="4729011" y="892094"/>
                </a:lnTo>
                <a:lnTo>
                  <a:pt x="4729011" y="889769"/>
                </a:lnTo>
                <a:lnTo>
                  <a:pt x="4729011" y="873496"/>
                </a:lnTo>
                <a:cubicBezTo>
                  <a:pt x="4731240" y="873496"/>
                  <a:pt x="4731240" y="873496"/>
                  <a:pt x="4731240" y="827003"/>
                </a:cubicBezTo>
                <a:lnTo>
                  <a:pt x="4732355" y="827003"/>
                </a:lnTo>
                <a:lnTo>
                  <a:pt x="4740156" y="827003"/>
                </a:lnTo>
                <a:lnTo>
                  <a:pt x="4740156" y="828166"/>
                </a:lnTo>
                <a:lnTo>
                  <a:pt x="4740156" y="836302"/>
                </a:lnTo>
                <a:cubicBezTo>
                  <a:pt x="4744614" y="836302"/>
                  <a:pt x="4744614" y="836302"/>
                  <a:pt x="4744614" y="833977"/>
                </a:cubicBezTo>
                <a:lnTo>
                  <a:pt x="4744614" y="817705"/>
                </a:lnTo>
                <a:lnTo>
                  <a:pt x="4746007" y="817124"/>
                </a:lnTo>
                <a:lnTo>
                  <a:pt x="4755759" y="813056"/>
                </a:lnTo>
                <a:lnTo>
                  <a:pt x="4756874" y="813637"/>
                </a:lnTo>
                <a:lnTo>
                  <a:pt x="4764675" y="817705"/>
                </a:lnTo>
                <a:lnTo>
                  <a:pt x="4766347" y="817705"/>
                </a:lnTo>
                <a:lnTo>
                  <a:pt x="4778049" y="817705"/>
                </a:lnTo>
                <a:lnTo>
                  <a:pt x="4778049" y="787484"/>
                </a:lnTo>
                <a:lnTo>
                  <a:pt x="4779164" y="787484"/>
                </a:lnTo>
                <a:lnTo>
                  <a:pt x="4786965" y="787484"/>
                </a:lnTo>
                <a:cubicBezTo>
                  <a:pt x="4786965" y="792134"/>
                  <a:pt x="4786965" y="792134"/>
                  <a:pt x="4788358" y="792134"/>
                </a:cubicBezTo>
                <a:lnTo>
                  <a:pt x="4798111" y="792134"/>
                </a:lnTo>
                <a:cubicBezTo>
                  <a:pt x="4798111" y="787484"/>
                  <a:pt x="4798111" y="787484"/>
                  <a:pt x="4799225" y="787484"/>
                </a:cubicBezTo>
                <a:lnTo>
                  <a:pt x="4807027" y="787484"/>
                </a:lnTo>
                <a:lnTo>
                  <a:pt x="4807027" y="822354"/>
                </a:lnTo>
                <a:lnTo>
                  <a:pt x="4808420" y="823516"/>
                </a:lnTo>
                <a:lnTo>
                  <a:pt x="4818172" y="831653"/>
                </a:lnTo>
                <a:cubicBezTo>
                  <a:pt x="4815943" y="838627"/>
                  <a:pt x="4815943" y="838627"/>
                  <a:pt x="4840462" y="838627"/>
                </a:cubicBezTo>
                <a:lnTo>
                  <a:pt x="4840462" y="837174"/>
                </a:lnTo>
                <a:lnTo>
                  <a:pt x="4840462" y="827003"/>
                </a:lnTo>
                <a:lnTo>
                  <a:pt x="4869439" y="817705"/>
                </a:lnTo>
                <a:lnTo>
                  <a:pt x="4869439" y="816543"/>
                </a:lnTo>
                <a:lnTo>
                  <a:pt x="4869439" y="808406"/>
                </a:lnTo>
                <a:lnTo>
                  <a:pt x="4870275" y="808406"/>
                </a:lnTo>
                <a:lnTo>
                  <a:pt x="4876126" y="808406"/>
                </a:lnTo>
                <a:lnTo>
                  <a:pt x="4876126" y="807535"/>
                </a:lnTo>
                <a:lnTo>
                  <a:pt x="4876126" y="801432"/>
                </a:lnTo>
                <a:lnTo>
                  <a:pt x="4878355" y="801432"/>
                </a:lnTo>
                <a:lnTo>
                  <a:pt x="4893958" y="801432"/>
                </a:lnTo>
                <a:lnTo>
                  <a:pt x="4893958" y="802304"/>
                </a:lnTo>
                <a:lnTo>
                  <a:pt x="4893958" y="808406"/>
                </a:lnTo>
                <a:lnTo>
                  <a:pt x="4895630" y="808406"/>
                </a:lnTo>
                <a:lnTo>
                  <a:pt x="4907332" y="808406"/>
                </a:lnTo>
                <a:lnTo>
                  <a:pt x="4907332" y="810150"/>
                </a:lnTo>
                <a:lnTo>
                  <a:pt x="4907332" y="822354"/>
                </a:lnTo>
                <a:lnTo>
                  <a:pt x="4931851" y="822354"/>
                </a:lnTo>
                <a:lnTo>
                  <a:pt x="4931851" y="821192"/>
                </a:lnTo>
                <a:lnTo>
                  <a:pt x="4931851" y="813056"/>
                </a:lnTo>
                <a:lnTo>
                  <a:pt x="4933244" y="813056"/>
                </a:lnTo>
                <a:lnTo>
                  <a:pt x="4942996" y="813056"/>
                </a:lnTo>
                <a:lnTo>
                  <a:pt x="4942996" y="811893"/>
                </a:lnTo>
                <a:lnTo>
                  <a:pt x="4942996" y="803757"/>
                </a:lnTo>
                <a:lnTo>
                  <a:pt x="4944668" y="803757"/>
                </a:lnTo>
                <a:lnTo>
                  <a:pt x="4956370" y="803757"/>
                </a:lnTo>
                <a:lnTo>
                  <a:pt x="4956370" y="804919"/>
                </a:lnTo>
                <a:lnTo>
                  <a:pt x="4956370" y="813056"/>
                </a:lnTo>
                <a:cubicBezTo>
                  <a:pt x="4960828" y="813056"/>
                  <a:pt x="4960828" y="813056"/>
                  <a:pt x="4960828" y="757264"/>
                </a:cubicBezTo>
                <a:lnTo>
                  <a:pt x="5061134" y="757264"/>
                </a:lnTo>
                <a:lnTo>
                  <a:pt x="5061134" y="831653"/>
                </a:lnTo>
                <a:lnTo>
                  <a:pt x="5063363" y="831653"/>
                </a:lnTo>
                <a:lnTo>
                  <a:pt x="5078966" y="831653"/>
                </a:lnTo>
                <a:lnTo>
                  <a:pt x="5078966" y="747965"/>
                </a:lnTo>
                <a:lnTo>
                  <a:pt x="5101256" y="736342"/>
                </a:lnTo>
                <a:lnTo>
                  <a:pt x="5130233" y="736342"/>
                </a:lnTo>
                <a:lnTo>
                  <a:pt x="5132184" y="734599"/>
                </a:lnTo>
                <a:lnTo>
                  <a:pt x="5145836" y="722394"/>
                </a:lnTo>
                <a:lnTo>
                  <a:pt x="5183730" y="722394"/>
                </a:lnTo>
                <a:lnTo>
                  <a:pt x="5183730" y="724138"/>
                </a:lnTo>
                <a:lnTo>
                  <a:pt x="5183730" y="736342"/>
                </a:lnTo>
                <a:lnTo>
                  <a:pt x="5221623" y="736342"/>
                </a:lnTo>
                <a:lnTo>
                  <a:pt x="5221623" y="827003"/>
                </a:lnTo>
                <a:lnTo>
                  <a:pt x="5223016" y="827003"/>
                </a:lnTo>
                <a:lnTo>
                  <a:pt x="5232768" y="827003"/>
                </a:lnTo>
                <a:lnTo>
                  <a:pt x="5232768" y="959508"/>
                </a:lnTo>
                <a:lnTo>
                  <a:pt x="5234997" y="959508"/>
                </a:lnTo>
                <a:lnTo>
                  <a:pt x="5250600" y="959508"/>
                </a:lnTo>
                <a:lnTo>
                  <a:pt x="5250600" y="873496"/>
                </a:lnTo>
                <a:lnTo>
                  <a:pt x="5251436" y="872915"/>
                </a:lnTo>
                <a:lnTo>
                  <a:pt x="5257287" y="868847"/>
                </a:lnTo>
                <a:cubicBezTo>
                  <a:pt x="5261745" y="868847"/>
                  <a:pt x="5261745" y="868847"/>
                  <a:pt x="5261745" y="870009"/>
                </a:cubicBezTo>
                <a:lnTo>
                  <a:pt x="5261745" y="878146"/>
                </a:lnTo>
                <a:lnTo>
                  <a:pt x="5263974" y="876983"/>
                </a:lnTo>
                <a:lnTo>
                  <a:pt x="5279577" y="868847"/>
                </a:lnTo>
                <a:lnTo>
                  <a:pt x="5281528" y="868847"/>
                </a:lnTo>
                <a:lnTo>
                  <a:pt x="5295180" y="868847"/>
                </a:lnTo>
                <a:lnTo>
                  <a:pt x="5295180" y="1026923"/>
                </a:lnTo>
                <a:lnTo>
                  <a:pt x="5326387" y="1031573"/>
                </a:lnTo>
                <a:lnTo>
                  <a:pt x="5326387" y="1024599"/>
                </a:lnTo>
                <a:lnTo>
                  <a:pt x="5359822" y="1024599"/>
                </a:lnTo>
                <a:lnTo>
                  <a:pt x="5359822" y="994378"/>
                </a:lnTo>
                <a:lnTo>
                  <a:pt x="5368738" y="994378"/>
                </a:lnTo>
                <a:lnTo>
                  <a:pt x="5368738" y="954859"/>
                </a:lnTo>
                <a:lnTo>
                  <a:pt x="5375425" y="954859"/>
                </a:lnTo>
                <a:lnTo>
                  <a:pt x="5375425" y="915340"/>
                </a:lnTo>
                <a:lnTo>
                  <a:pt x="5391028" y="915340"/>
                </a:lnTo>
                <a:cubicBezTo>
                  <a:pt x="5406631" y="910691"/>
                  <a:pt x="5424463" y="901392"/>
                  <a:pt x="5440066" y="894418"/>
                </a:cubicBezTo>
                <a:cubicBezTo>
                  <a:pt x="5442295" y="887444"/>
                  <a:pt x="5442295" y="880470"/>
                  <a:pt x="5442295" y="873496"/>
                </a:cubicBezTo>
                <a:cubicBezTo>
                  <a:pt x="5444524" y="880470"/>
                  <a:pt x="5444524" y="887444"/>
                  <a:pt x="5446753" y="894418"/>
                </a:cubicBezTo>
                <a:cubicBezTo>
                  <a:pt x="5464585" y="903717"/>
                  <a:pt x="5480188" y="913015"/>
                  <a:pt x="5498020" y="922314"/>
                </a:cubicBezTo>
                <a:lnTo>
                  <a:pt x="5498020" y="917665"/>
                </a:lnTo>
                <a:lnTo>
                  <a:pt x="5511395" y="917665"/>
                </a:lnTo>
                <a:lnTo>
                  <a:pt x="5511395" y="954859"/>
                </a:lnTo>
                <a:lnTo>
                  <a:pt x="5518082" y="954859"/>
                </a:lnTo>
                <a:lnTo>
                  <a:pt x="5518082" y="999027"/>
                </a:lnTo>
                <a:lnTo>
                  <a:pt x="5524769" y="999027"/>
                </a:lnTo>
                <a:lnTo>
                  <a:pt x="5524769" y="1019949"/>
                </a:lnTo>
                <a:lnTo>
                  <a:pt x="5538143" y="1019949"/>
                </a:lnTo>
                <a:lnTo>
                  <a:pt x="5538143" y="1052494"/>
                </a:lnTo>
                <a:lnTo>
                  <a:pt x="5622845" y="1045520"/>
                </a:lnTo>
                <a:lnTo>
                  <a:pt x="5622845" y="1012975"/>
                </a:lnTo>
                <a:lnTo>
                  <a:pt x="5667425" y="1012975"/>
                </a:lnTo>
                <a:lnTo>
                  <a:pt x="5667425" y="994378"/>
                </a:lnTo>
                <a:lnTo>
                  <a:pt x="5761044" y="994378"/>
                </a:lnTo>
                <a:lnTo>
                  <a:pt x="5761044" y="1006001"/>
                </a:lnTo>
                <a:lnTo>
                  <a:pt x="5821227" y="1006001"/>
                </a:lnTo>
                <a:lnTo>
                  <a:pt x="5821227" y="1012975"/>
                </a:lnTo>
                <a:lnTo>
                  <a:pt x="5839059" y="1012975"/>
                </a:lnTo>
                <a:lnTo>
                  <a:pt x="5839059" y="1019949"/>
                </a:lnTo>
                <a:lnTo>
                  <a:pt x="5854662" y="1019949"/>
                </a:lnTo>
                <a:lnTo>
                  <a:pt x="5854662" y="999942"/>
                </a:lnTo>
                <a:lnTo>
                  <a:pt x="5927951" y="1126883"/>
                </a:lnTo>
                <a:lnTo>
                  <a:pt x="4397002" y="1126883"/>
                </a:lnTo>
                <a:lnTo>
                  <a:pt x="887391" y="1126882"/>
                </a:lnTo>
                <a:lnTo>
                  <a:pt x="792136" y="1126882"/>
                </a:lnTo>
                <a:lnTo>
                  <a:pt x="0" y="1126882"/>
                </a:lnTo>
                <a:lnTo>
                  <a:pt x="45065" y="1048827"/>
                </a:lnTo>
                <a:lnTo>
                  <a:pt x="85243" y="1045519"/>
                </a:lnTo>
                <a:lnTo>
                  <a:pt x="85243" y="1012974"/>
                </a:lnTo>
                <a:lnTo>
                  <a:pt x="129823" y="1012974"/>
                </a:lnTo>
                <a:lnTo>
                  <a:pt x="129823" y="994377"/>
                </a:lnTo>
                <a:lnTo>
                  <a:pt x="223442" y="994377"/>
                </a:lnTo>
                <a:lnTo>
                  <a:pt x="223442" y="1006000"/>
                </a:lnTo>
                <a:lnTo>
                  <a:pt x="283625" y="1006000"/>
                </a:lnTo>
                <a:lnTo>
                  <a:pt x="283625" y="1012974"/>
                </a:lnTo>
                <a:lnTo>
                  <a:pt x="301457" y="1012974"/>
                </a:lnTo>
                <a:lnTo>
                  <a:pt x="301457" y="1019948"/>
                </a:lnTo>
                <a:lnTo>
                  <a:pt x="317060" y="1019948"/>
                </a:lnTo>
                <a:lnTo>
                  <a:pt x="317060" y="915339"/>
                </a:lnTo>
                <a:lnTo>
                  <a:pt x="363870" y="901391"/>
                </a:lnTo>
                <a:lnTo>
                  <a:pt x="450801" y="901391"/>
                </a:lnTo>
                <a:lnTo>
                  <a:pt x="450801" y="734017"/>
                </a:lnTo>
                <a:cubicBezTo>
                  <a:pt x="457488" y="729367"/>
                  <a:pt x="466404" y="727043"/>
                  <a:pt x="475320" y="722393"/>
                </a:cubicBezTo>
                <a:cubicBezTo>
                  <a:pt x="510984" y="717744"/>
                  <a:pt x="546649" y="710770"/>
                  <a:pt x="582313" y="703796"/>
                </a:cubicBezTo>
                <a:cubicBezTo>
                  <a:pt x="595687" y="708445"/>
                  <a:pt x="606832" y="713095"/>
                  <a:pt x="620206" y="715419"/>
                </a:cubicBezTo>
                <a:lnTo>
                  <a:pt x="626893" y="722393"/>
                </a:lnTo>
                <a:lnTo>
                  <a:pt x="626893" y="1033896"/>
                </a:lnTo>
                <a:lnTo>
                  <a:pt x="642496" y="1033896"/>
                </a:lnTo>
                <a:lnTo>
                  <a:pt x="642496" y="908365"/>
                </a:lnTo>
                <a:lnTo>
                  <a:pt x="655870" y="908365"/>
                </a:lnTo>
                <a:lnTo>
                  <a:pt x="655870" y="896742"/>
                </a:lnTo>
                <a:lnTo>
                  <a:pt x="669244" y="889768"/>
                </a:lnTo>
                <a:lnTo>
                  <a:pt x="680389" y="889768"/>
                </a:lnTo>
                <a:lnTo>
                  <a:pt x="680389" y="878145"/>
                </a:lnTo>
                <a:cubicBezTo>
                  <a:pt x="682618" y="875820"/>
                  <a:pt x="687076" y="873495"/>
                  <a:pt x="689305" y="871171"/>
                </a:cubicBezTo>
                <a:lnTo>
                  <a:pt x="711596" y="871171"/>
                </a:lnTo>
                <a:lnTo>
                  <a:pt x="711596" y="908365"/>
                </a:lnTo>
                <a:lnTo>
                  <a:pt x="758405" y="908365"/>
                </a:lnTo>
                <a:lnTo>
                  <a:pt x="758405" y="1038546"/>
                </a:lnTo>
                <a:lnTo>
                  <a:pt x="776237" y="1038546"/>
                </a:lnTo>
                <a:cubicBezTo>
                  <a:pt x="782924" y="1036221"/>
                  <a:pt x="787382" y="1033896"/>
                  <a:pt x="794069" y="1031572"/>
                </a:cubicBezTo>
                <a:lnTo>
                  <a:pt x="794069" y="1022273"/>
                </a:lnTo>
                <a:cubicBezTo>
                  <a:pt x="791840" y="1022273"/>
                  <a:pt x="789611" y="1019948"/>
                  <a:pt x="787382" y="1019948"/>
                </a:cubicBezTo>
                <a:lnTo>
                  <a:pt x="787382" y="1012974"/>
                </a:lnTo>
                <a:cubicBezTo>
                  <a:pt x="789611" y="1010650"/>
                  <a:pt x="791840" y="1010650"/>
                  <a:pt x="794069" y="1008325"/>
                </a:cubicBezTo>
                <a:lnTo>
                  <a:pt x="794069" y="957183"/>
                </a:lnTo>
                <a:cubicBezTo>
                  <a:pt x="791840" y="957183"/>
                  <a:pt x="789611" y="954858"/>
                  <a:pt x="787382" y="954858"/>
                </a:cubicBezTo>
                <a:lnTo>
                  <a:pt x="787382" y="947884"/>
                </a:lnTo>
                <a:cubicBezTo>
                  <a:pt x="789611" y="945560"/>
                  <a:pt x="791840" y="945560"/>
                  <a:pt x="794069" y="943235"/>
                </a:cubicBezTo>
                <a:lnTo>
                  <a:pt x="798527" y="938586"/>
                </a:lnTo>
                <a:lnTo>
                  <a:pt x="798527" y="929287"/>
                </a:lnTo>
                <a:lnTo>
                  <a:pt x="794069" y="929287"/>
                </a:lnTo>
                <a:lnTo>
                  <a:pt x="794069" y="922313"/>
                </a:lnTo>
                <a:cubicBezTo>
                  <a:pt x="796298" y="922313"/>
                  <a:pt x="798527" y="919988"/>
                  <a:pt x="800756" y="917664"/>
                </a:cubicBezTo>
                <a:cubicBezTo>
                  <a:pt x="802985" y="889768"/>
                  <a:pt x="809672" y="866522"/>
                  <a:pt x="836420" y="852574"/>
                </a:cubicBezTo>
                <a:cubicBezTo>
                  <a:pt x="834191" y="852574"/>
                  <a:pt x="834191" y="850249"/>
                  <a:pt x="831962" y="850249"/>
                </a:cubicBezTo>
                <a:lnTo>
                  <a:pt x="831962" y="843275"/>
                </a:lnTo>
                <a:cubicBezTo>
                  <a:pt x="834191" y="843275"/>
                  <a:pt x="836420" y="840950"/>
                  <a:pt x="838649" y="840950"/>
                </a:cubicBezTo>
                <a:lnTo>
                  <a:pt x="838649" y="831652"/>
                </a:lnTo>
                <a:lnTo>
                  <a:pt x="843107" y="831652"/>
                </a:lnTo>
                <a:lnTo>
                  <a:pt x="843107" y="810730"/>
                </a:lnTo>
                <a:lnTo>
                  <a:pt x="838649" y="810730"/>
                </a:lnTo>
                <a:lnTo>
                  <a:pt x="838649" y="806081"/>
                </a:lnTo>
                <a:lnTo>
                  <a:pt x="843107" y="803756"/>
                </a:lnTo>
                <a:cubicBezTo>
                  <a:pt x="847565" y="799107"/>
                  <a:pt x="849794" y="794457"/>
                  <a:pt x="854252" y="787483"/>
                </a:cubicBezTo>
                <a:cubicBezTo>
                  <a:pt x="856481" y="782834"/>
                  <a:pt x="856481" y="780510"/>
                  <a:pt x="856481" y="778185"/>
                </a:cubicBezTo>
                <a:cubicBezTo>
                  <a:pt x="852023" y="771211"/>
                  <a:pt x="852023" y="759588"/>
                  <a:pt x="856481" y="752614"/>
                </a:cubicBezTo>
                <a:cubicBezTo>
                  <a:pt x="856482" y="752611"/>
                  <a:pt x="856497" y="752565"/>
                  <a:pt x="856760" y="751742"/>
                </a:cubicBezTo>
                <a:lnTo>
                  <a:pt x="858710" y="745640"/>
                </a:lnTo>
                <a:cubicBezTo>
                  <a:pt x="858711" y="745643"/>
                  <a:pt x="858726" y="745689"/>
                  <a:pt x="858989" y="746512"/>
                </a:cubicBezTo>
                <a:lnTo>
                  <a:pt x="860939" y="752614"/>
                </a:lnTo>
                <a:cubicBezTo>
                  <a:pt x="865397" y="759588"/>
                  <a:pt x="867626" y="771211"/>
                  <a:pt x="863168" y="778185"/>
                </a:cubicBezTo>
                <a:lnTo>
                  <a:pt x="863168" y="785159"/>
                </a:lnTo>
                <a:cubicBezTo>
                  <a:pt x="867626" y="792133"/>
                  <a:pt x="872084" y="799107"/>
                  <a:pt x="874314" y="803756"/>
                </a:cubicBezTo>
                <a:cubicBezTo>
                  <a:pt x="876543" y="803756"/>
                  <a:pt x="876543" y="806081"/>
                  <a:pt x="878772" y="806081"/>
                </a:cubicBezTo>
                <a:lnTo>
                  <a:pt x="878772" y="810730"/>
                </a:lnTo>
                <a:cubicBezTo>
                  <a:pt x="876543" y="817704"/>
                  <a:pt x="876543" y="824678"/>
                  <a:pt x="876543" y="831652"/>
                </a:cubicBezTo>
                <a:cubicBezTo>
                  <a:pt x="881001" y="833976"/>
                  <a:pt x="881001" y="836301"/>
                  <a:pt x="881001" y="840950"/>
                </a:cubicBezTo>
                <a:lnTo>
                  <a:pt x="885459" y="843275"/>
                </a:lnTo>
                <a:lnTo>
                  <a:pt x="885459" y="850249"/>
                </a:lnTo>
                <a:cubicBezTo>
                  <a:pt x="883230" y="852574"/>
                  <a:pt x="883230" y="852574"/>
                  <a:pt x="881001" y="852574"/>
                </a:cubicBezTo>
                <a:cubicBezTo>
                  <a:pt x="894375" y="859548"/>
                  <a:pt x="902177" y="868847"/>
                  <a:pt x="907192" y="879889"/>
                </a:cubicBezTo>
                <a:lnTo>
                  <a:pt x="916082" y="915339"/>
                </a:lnTo>
                <a:lnTo>
                  <a:pt x="947871" y="915339"/>
                </a:lnTo>
                <a:lnTo>
                  <a:pt x="947871" y="886329"/>
                </a:lnTo>
                <a:lnTo>
                  <a:pt x="942487" y="886329"/>
                </a:lnTo>
                <a:lnTo>
                  <a:pt x="942487" y="724196"/>
                </a:lnTo>
                <a:lnTo>
                  <a:pt x="962754" y="724196"/>
                </a:lnTo>
                <a:cubicBezTo>
                  <a:pt x="962758" y="724190"/>
                  <a:pt x="962795" y="724108"/>
                  <a:pt x="963261" y="723115"/>
                </a:cubicBezTo>
                <a:lnTo>
                  <a:pt x="966807" y="715549"/>
                </a:lnTo>
                <a:cubicBezTo>
                  <a:pt x="966816" y="715550"/>
                  <a:pt x="966929" y="715568"/>
                  <a:pt x="968581" y="715819"/>
                </a:cubicBezTo>
                <a:lnTo>
                  <a:pt x="980994" y="717710"/>
                </a:lnTo>
                <a:cubicBezTo>
                  <a:pt x="980997" y="717720"/>
                  <a:pt x="981035" y="717821"/>
                  <a:pt x="981501" y="719062"/>
                </a:cubicBezTo>
                <a:lnTo>
                  <a:pt x="985047" y="728519"/>
                </a:lnTo>
                <a:cubicBezTo>
                  <a:pt x="985061" y="728520"/>
                  <a:pt x="985657" y="728570"/>
                  <a:pt x="1011394" y="730681"/>
                </a:cubicBezTo>
                <a:lnTo>
                  <a:pt x="1011394" y="607460"/>
                </a:lnTo>
                <a:lnTo>
                  <a:pt x="1013421" y="607460"/>
                </a:lnTo>
                <a:lnTo>
                  <a:pt x="1027608" y="607460"/>
                </a:lnTo>
                <a:lnTo>
                  <a:pt x="1027608" y="471268"/>
                </a:lnTo>
                <a:lnTo>
                  <a:pt x="1029381" y="471268"/>
                </a:lnTo>
                <a:lnTo>
                  <a:pt x="1041795" y="471268"/>
                </a:lnTo>
                <a:lnTo>
                  <a:pt x="1041795" y="356694"/>
                </a:lnTo>
                <a:cubicBezTo>
                  <a:pt x="1045848" y="354532"/>
                  <a:pt x="1045848" y="354532"/>
                  <a:pt x="1045848" y="328590"/>
                </a:cubicBezTo>
                <a:lnTo>
                  <a:pt x="1047875" y="328590"/>
                </a:lnTo>
                <a:lnTo>
                  <a:pt x="1062062" y="328590"/>
                </a:lnTo>
                <a:cubicBezTo>
                  <a:pt x="1062073" y="328567"/>
                  <a:pt x="1062679" y="327200"/>
                  <a:pt x="1098542" y="246443"/>
                </a:cubicBezTo>
                <a:cubicBezTo>
                  <a:pt x="1098542" y="246429"/>
                  <a:pt x="1098576" y="244478"/>
                  <a:pt x="11025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1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7F01DED-71D7-47D7-A250-A71CEE1F4C95}"/>
              </a:ext>
            </a:extLst>
          </p:cNvPr>
          <p:cNvGrpSpPr/>
          <p:nvPr/>
        </p:nvGrpSpPr>
        <p:grpSpPr>
          <a:xfrm>
            <a:off x="507812" y="3581400"/>
            <a:ext cx="5946777" cy="2029237"/>
            <a:chOff x="1525206" y="2723682"/>
            <a:chExt cx="9860197" cy="3364625"/>
          </a:xfrm>
        </p:grpSpPr>
        <p:sp>
          <p:nvSpPr>
            <p:cNvPr id="8" name="Heart 3">
              <a:extLst>
                <a:ext uri="{FF2B5EF4-FFF2-40B4-BE49-F238E27FC236}">
                  <a16:creationId xmlns:a16="http://schemas.microsoft.com/office/drawing/2014/main" id="{A46E9E01-567B-4B42-B7FD-9B0B3C509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5206" y="3570649"/>
              <a:ext cx="943098" cy="853487"/>
            </a:xfrm>
            <a:custGeom>
              <a:avLst/>
              <a:gdLst/>
              <a:ahLst/>
              <a:cxnLst/>
              <a:rect l="l" t="t" r="r" b="b"/>
              <a:pathLst>
                <a:path w="3971393" h="3594045">
                  <a:moveTo>
                    <a:pt x="2284446" y="942229"/>
                  </a:moveTo>
                  <a:cubicBezTo>
                    <a:pt x="2231718" y="946666"/>
                    <a:pt x="2184212" y="981897"/>
                    <a:pt x="2166723" y="1035351"/>
                  </a:cubicBezTo>
                  <a:lnTo>
                    <a:pt x="1818705" y="2099054"/>
                  </a:lnTo>
                  <a:lnTo>
                    <a:pt x="1630896" y="1461099"/>
                  </a:lnTo>
                  <a:cubicBezTo>
                    <a:pt x="1625536" y="1442893"/>
                    <a:pt x="1616698" y="1426659"/>
                    <a:pt x="1605222" y="1412988"/>
                  </a:cubicBezTo>
                  <a:cubicBezTo>
                    <a:pt x="1592838" y="1372092"/>
                    <a:pt x="1559535" y="1339590"/>
                    <a:pt x="1515200" y="1327710"/>
                  </a:cubicBezTo>
                  <a:cubicBezTo>
                    <a:pt x="1442764" y="1308302"/>
                    <a:pt x="1368310" y="1351289"/>
                    <a:pt x="1348901" y="1423723"/>
                  </a:cubicBezTo>
                  <a:lnTo>
                    <a:pt x="1175574" y="2070589"/>
                  </a:lnTo>
                  <a:lnTo>
                    <a:pt x="887391" y="2070589"/>
                  </a:lnTo>
                  <a:cubicBezTo>
                    <a:pt x="812401" y="2070589"/>
                    <a:pt x="751610" y="2131382"/>
                    <a:pt x="751610" y="2206372"/>
                  </a:cubicBezTo>
                  <a:cubicBezTo>
                    <a:pt x="751609" y="2281361"/>
                    <a:pt x="812402" y="2342153"/>
                    <a:pt x="887391" y="2342154"/>
                  </a:cubicBezTo>
                  <a:lnTo>
                    <a:pt x="1266160" y="2342154"/>
                  </a:lnTo>
                  <a:cubicBezTo>
                    <a:pt x="1309243" y="2342153"/>
                    <a:pt x="1347639" y="2322088"/>
                    <a:pt x="1370869" y="2289485"/>
                  </a:cubicBezTo>
                  <a:cubicBezTo>
                    <a:pt x="1392914" y="2274134"/>
                    <a:pt x="1408463" y="2250677"/>
                    <a:pt x="1415910" y="2222885"/>
                  </a:cubicBezTo>
                  <a:lnTo>
                    <a:pt x="1490320" y="1945186"/>
                  </a:lnTo>
                  <a:lnTo>
                    <a:pt x="1661817" y="2527729"/>
                  </a:lnTo>
                  <a:cubicBezTo>
                    <a:pt x="1680716" y="2591927"/>
                    <a:pt x="1742866" y="2631605"/>
                    <a:pt x="1806849" y="2621696"/>
                  </a:cubicBezTo>
                  <a:cubicBezTo>
                    <a:pt x="1873057" y="2637495"/>
                    <a:pt x="1940784" y="2599243"/>
                    <a:pt x="1962449" y="2533025"/>
                  </a:cubicBezTo>
                  <a:lnTo>
                    <a:pt x="2291633" y="1526890"/>
                  </a:lnTo>
                  <a:lnTo>
                    <a:pt x="2478124" y="2222886"/>
                  </a:lnTo>
                  <a:cubicBezTo>
                    <a:pt x="2491725" y="2273643"/>
                    <a:pt x="2532355" y="2309941"/>
                    <a:pt x="2580723" y="2318869"/>
                  </a:cubicBezTo>
                  <a:cubicBezTo>
                    <a:pt x="2600453" y="2334375"/>
                    <a:pt x="2625460" y="2342152"/>
                    <a:pt x="2652283" y="2342153"/>
                  </a:cubicBezTo>
                  <a:lnTo>
                    <a:pt x="3058108" y="2342153"/>
                  </a:lnTo>
                  <a:cubicBezTo>
                    <a:pt x="3133099" y="2342153"/>
                    <a:pt x="3193891" y="2281360"/>
                    <a:pt x="3193891" y="2206371"/>
                  </a:cubicBezTo>
                  <a:cubicBezTo>
                    <a:pt x="3193890" y="2131381"/>
                    <a:pt x="3133099" y="2070589"/>
                    <a:pt x="3058108" y="2070588"/>
                  </a:cubicBezTo>
                  <a:lnTo>
                    <a:pt x="2718460" y="2070589"/>
                  </a:lnTo>
                  <a:lnTo>
                    <a:pt x="2455970" y="1090961"/>
                  </a:lnTo>
                  <a:cubicBezTo>
                    <a:pt x="2449895" y="1068289"/>
                    <a:pt x="2438427" y="1048501"/>
                    <a:pt x="2421928" y="1033927"/>
                  </a:cubicBezTo>
                  <a:cubicBezTo>
                    <a:pt x="2410672" y="994460"/>
                    <a:pt x="2379946" y="962248"/>
                    <a:pt x="2337996" y="948523"/>
                  </a:cubicBezTo>
                  <a:cubicBezTo>
                    <a:pt x="2320178" y="942693"/>
                    <a:pt x="2302022" y="940751"/>
                    <a:pt x="2284446" y="942229"/>
                  </a:cubicBezTo>
                  <a:close/>
                  <a:moveTo>
                    <a:pt x="941190" y="119"/>
                  </a:moveTo>
                  <a:cubicBezTo>
                    <a:pt x="1335246" y="6449"/>
                    <a:pt x="1754682" y="267656"/>
                    <a:pt x="1985697" y="864700"/>
                  </a:cubicBezTo>
                  <a:cubicBezTo>
                    <a:pt x="2807082" y="-1258124"/>
                    <a:pt x="6010484" y="864700"/>
                    <a:pt x="1985697" y="3594045"/>
                  </a:cubicBezTo>
                  <a:cubicBezTo>
                    <a:pt x="-907119" y="1632328"/>
                    <a:pt x="-65842" y="-16059"/>
                    <a:pt x="941190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cs typeface="Arial" pitchFamily="34" charset="0"/>
              </a:endParaRPr>
            </a:p>
          </p:txBody>
        </p:sp>
        <p:grpSp>
          <p:nvGrpSpPr>
            <p:cNvPr id="9" name="그룹 26">
              <a:extLst>
                <a:ext uri="{FF2B5EF4-FFF2-40B4-BE49-F238E27FC236}">
                  <a16:creationId xmlns:a16="http://schemas.microsoft.com/office/drawing/2014/main" id="{1CC97D15-436D-48B7-AE38-A32478475434}"/>
                </a:ext>
              </a:extLst>
            </p:cNvPr>
            <p:cNvGrpSpPr/>
            <p:nvPr/>
          </p:nvGrpSpPr>
          <p:grpSpPr>
            <a:xfrm>
              <a:off x="6191430" y="3062633"/>
              <a:ext cx="1145946" cy="1726055"/>
              <a:chOff x="6150565" y="3254095"/>
              <a:chExt cx="979312" cy="1475068"/>
            </a:xfrm>
            <a:noFill/>
          </p:grpSpPr>
          <p:sp>
            <p:nvSpPr>
              <p:cNvPr id="10" name="자유형: 도형 5">
                <a:extLst>
                  <a:ext uri="{FF2B5EF4-FFF2-40B4-BE49-F238E27FC236}">
                    <a16:creationId xmlns:a16="http://schemas.microsoft.com/office/drawing/2014/main" id="{AE71C034-61CB-4B7E-9E39-559ADD47CE72}"/>
                  </a:ext>
                </a:extLst>
              </p:cNvPr>
              <p:cNvSpPr/>
              <p:nvPr/>
            </p:nvSpPr>
            <p:spPr>
              <a:xfrm>
                <a:off x="6154072" y="3254095"/>
                <a:ext cx="734589" cy="517434"/>
              </a:xfrm>
              <a:custGeom>
                <a:avLst/>
                <a:gdLst>
                  <a:gd name="connsiteX0" fmla="*/ 182319 w 931229"/>
                  <a:gd name="connsiteY0" fmla="*/ 476834 h 617079"/>
                  <a:gd name="connsiteX1" fmla="*/ 423541 w 931229"/>
                  <a:gd name="connsiteY1" fmla="*/ 339394 h 617079"/>
                  <a:gd name="connsiteX2" fmla="*/ 516103 w 931229"/>
                  <a:gd name="connsiteY2" fmla="*/ 617079 h 617079"/>
                  <a:gd name="connsiteX3" fmla="*/ 0 w 931229"/>
                  <a:gd name="connsiteY3" fmla="*/ 448785 h 617079"/>
                  <a:gd name="connsiteX4" fmla="*/ 274881 w 931229"/>
                  <a:gd name="connsiteY4" fmla="*/ 0 h 617079"/>
                  <a:gd name="connsiteX5" fmla="*/ 504883 w 931229"/>
                  <a:gd name="connsiteY5" fmla="*/ 235612 h 617079"/>
                  <a:gd name="connsiteX6" fmla="*/ 765740 w 931229"/>
                  <a:gd name="connsiteY6" fmla="*/ 159879 h 617079"/>
                  <a:gd name="connsiteX7" fmla="*/ 931229 w 931229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68"/>
                  <a:gd name="connsiteY0" fmla="*/ 476834 h 617079"/>
                  <a:gd name="connsiteX1" fmla="*/ 423541 w 931968"/>
                  <a:gd name="connsiteY1" fmla="*/ 339394 h 617079"/>
                  <a:gd name="connsiteX2" fmla="*/ 516103 w 931968"/>
                  <a:gd name="connsiteY2" fmla="*/ 617079 h 617079"/>
                  <a:gd name="connsiteX3" fmla="*/ 0 w 931968"/>
                  <a:gd name="connsiteY3" fmla="*/ 448785 h 617079"/>
                  <a:gd name="connsiteX4" fmla="*/ 274881 w 931968"/>
                  <a:gd name="connsiteY4" fmla="*/ 0 h 617079"/>
                  <a:gd name="connsiteX5" fmla="*/ 504883 w 931968"/>
                  <a:gd name="connsiteY5" fmla="*/ 235612 h 617079"/>
                  <a:gd name="connsiteX6" fmla="*/ 765740 w 931968"/>
                  <a:gd name="connsiteY6" fmla="*/ 159879 h 617079"/>
                  <a:gd name="connsiteX7" fmla="*/ 931229 w 93196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4161"/>
                  <a:gd name="connsiteY0" fmla="*/ 476834 h 617079"/>
                  <a:gd name="connsiteX1" fmla="*/ 423541 w 934161"/>
                  <a:gd name="connsiteY1" fmla="*/ 339394 h 617079"/>
                  <a:gd name="connsiteX2" fmla="*/ 516103 w 934161"/>
                  <a:gd name="connsiteY2" fmla="*/ 617079 h 617079"/>
                  <a:gd name="connsiteX3" fmla="*/ 0 w 934161"/>
                  <a:gd name="connsiteY3" fmla="*/ 448785 h 617079"/>
                  <a:gd name="connsiteX4" fmla="*/ 274881 w 934161"/>
                  <a:gd name="connsiteY4" fmla="*/ 0 h 617079"/>
                  <a:gd name="connsiteX5" fmla="*/ 477341 w 934161"/>
                  <a:gd name="connsiteY5" fmla="*/ 243874 h 617079"/>
                  <a:gd name="connsiteX6" fmla="*/ 787773 w 934161"/>
                  <a:gd name="connsiteY6" fmla="*/ 162633 h 617079"/>
                  <a:gd name="connsiteX7" fmla="*/ 931229 w 934161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5016"/>
                  <a:gd name="connsiteY0" fmla="*/ 476834 h 617079"/>
                  <a:gd name="connsiteX1" fmla="*/ 423541 w 935016"/>
                  <a:gd name="connsiteY1" fmla="*/ 339394 h 617079"/>
                  <a:gd name="connsiteX2" fmla="*/ 516103 w 935016"/>
                  <a:gd name="connsiteY2" fmla="*/ 617079 h 617079"/>
                  <a:gd name="connsiteX3" fmla="*/ 0 w 935016"/>
                  <a:gd name="connsiteY3" fmla="*/ 448785 h 617079"/>
                  <a:gd name="connsiteX4" fmla="*/ 274881 w 935016"/>
                  <a:gd name="connsiteY4" fmla="*/ 0 h 617079"/>
                  <a:gd name="connsiteX5" fmla="*/ 477341 w 935016"/>
                  <a:gd name="connsiteY5" fmla="*/ 243874 h 617079"/>
                  <a:gd name="connsiteX6" fmla="*/ 782265 w 935016"/>
                  <a:gd name="connsiteY6" fmla="*/ 143353 h 617079"/>
                  <a:gd name="connsiteX7" fmla="*/ 931229 w 935016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77341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60286 w 910740"/>
                  <a:gd name="connsiteY0" fmla="*/ 478537 h 618782"/>
                  <a:gd name="connsiteX1" fmla="*/ 401508 w 910740"/>
                  <a:gd name="connsiteY1" fmla="*/ 341097 h 618782"/>
                  <a:gd name="connsiteX2" fmla="*/ 494070 w 910740"/>
                  <a:gd name="connsiteY2" fmla="*/ 618782 h 618782"/>
                  <a:gd name="connsiteX3" fmla="*/ 0 w 910740"/>
                  <a:gd name="connsiteY3" fmla="*/ 450488 h 618782"/>
                  <a:gd name="connsiteX4" fmla="*/ 217043 w 910740"/>
                  <a:gd name="connsiteY4" fmla="*/ 1703 h 618782"/>
                  <a:gd name="connsiteX5" fmla="*/ 469079 w 910740"/>
                  <a:gd name="connsiteY5" fmla="*/ 245577 h 618782"/>
                  <a:gd name="connsiteX6" fmla="*/ 760232 w 910740"/>
                  <a:gd name="connsiteY6" fmla="*/ 145056 h 618782"/>
                  <a:gd name="connsiteX7" fmla="*/ 909196 w 910740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07765"/>
                  <a:gd name="connsiteX1" fmla="*/ 446317 w 955549"/>
                  <a:gd name="connsiteY1" fmla="*/ 341097 h 607765"/>
                  <a:gd name="connsiteX2" fmla="*/ 527862 w 955549"/>
                  <a:gd name="connsiteY2" fmla="*/ 607765 h 607765"/>
                  <a:gd name="connsiteX3" fmla="*/ 44809 w 955549"/>
                  <a:gd name="connsiteY3" fmla="*/ 450488 h 607765"/>
                  <a:gd name="connsiteX4" fmla="*/ 261852 w 955549"/>
                  <a:gd name="connsiteY4" fmla="*/ 1703 h 607765"/>
                  <a:gd name="connsiteX5" fmla="*/ 513888 w 955549"/>
                  <a:gd name="connsiteY5" fmla="*/ 245577 h 607765"/>
                  <a:gd name="connsiteX6" fmla="*/ 805041 w 955549"/>
                  <a:gd name="connsiteY6" fmla="*/ 145056 h 607765"/>
                  <a:gd name="connsiteX7" fmla="*/ 954005 w 955549"/>
                  <a:gd name="connsiteY7" fmla="*/ 405609 h 60776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8696 w 962625"/>
                  <a:gd name="connsiteY0" fmla="*/ 500570 h 673975"/>
                  <a:gd name="connsiteX1" fmla="*/ 403816 w 962625"/>
                  <a:gd name="connsiteY1" fmla="*/ 327327 h 673975"/>
                  <a:gd name="connsiteX2" fmla="*/ 485362 w 962625"/>
                  <a:gd name="connsiteY2" fmla="*/ 610520 h 673975"/>
                  <a:gd name="connsiteX3" fmla="*/ 43623 w 962625"/>
                  <a:gd name="connsiteY3" fmla="*/ 480784 h 673975"/>
                  <a:gd name="connsiteX4" fmla="*/ 268928 w 962625"/>
                  <a:gd name="connsiteY4" fmla="*/ 1703 h 673975"/>
                  <a:gd name="connsiteX5" fmla="*/ 520964 w 962625"/>
                  <a:gd name="connsiteY5" fmla="*/ 245577 h 673975"/>
                  <a:gd name="connsiteX6" fmla="*/ 812117 w 962625"/>
                  <a:gd name="connsiteY6" fmla="*/ 145056 h 673975"/>
                  <a:gd name="connsiteX7" fmla="*/ 961081 w 962625"/>
                  <a:gd name="connsiteY7" fmla="*/ 405609 h 673975"/>
                  <a:gd name="connsiteX0" fmla="*/ 238218 w 972147"/>
                  <a:gd name="connsiteY0" fmla="*/ 500570 h 681004"/>
                  <a:gd name="connsiteX1" fmla="*/ 413338 w 972147"/>
                  <a:gd name="connsiteY1" fmla="*/ 327327 h 681004"/>
                  <a:gd name="connsiteX2" fmla="*/ 494884 w 972147"/>
                  <a:gd name="connsiteY2" fmla="*/ 610520 h 681004"/>
                  <a:gd name="connsiteX3" fmla="*/ 42128 w 972147"/>
                  <a:gd name="connsiteY3" fmla="*/ 505572 h 681004"/>
                  <a:gd name="connsiteX4" fmla="*/ 278450 w 972147"/>
                  <a:gd name="connsiteY4" fmla="*/ 1703 h 681004"/>
                  <a:gd name="connsiteX5" fmla="*/ 530486 w 972147"/>
                  <a:gd name="connsiteY5" fmla="*/ 245577 h 681004"/>
                  <a:gd name="connsiteX6" fmla="*/ 821639 w 972147"/>
                  <a:gd name="connsiteY6" fmla="*/ 145056 h 681004"/>
                  <a:gd name="connsiteX7" fmla="*/ 970603 w 972147"/>
                  <a:gd name="connsiteY7" fmla="*/ 405609 h 681004"/>
                  <a:gd name="connsiteX0" fmla="*/ 238218 w 972147"/>
                  <a:gd name="connsiteY0" fmla="*/ 500570 h 684851"/>
                  <a:gd name="connsiteX1" fmla="*/ 413338 w 972147"/>
                  <a:gd name="connsiteY1" fmla="*/ 327327 h 684851"/>
                  <a:gd name="connsiteX2" fmla="*/ 483867 w 972147"/>
                  <a:gd name="connsiteY2" fmla="*/ 616028 h 684851"/>
                  <a:gd name="connsiteX3" fmla="*/ 42128 w 972147"/>
                  <a:gd name="connsiteY3" fmla="*/ 505572 h 684851"/>
                  <a:gd name="connsiteX4" fmla="*/ 278450 w 972147"/>
                  <a:gd name="connsiteY4" fmla="*/ 1703 h 684851"/>
                  <a:gd name="connsiteX5" fmla="*/ 530486 w 972147"/>
                  <a:gd name="connsiteY5" fmla="*/ 245577 h 684851"/>
                  <a:gd name="connsiteX6" fmla="*/ 821639 w 972147"/>
                  <a:gd name="connsiteY6" fmla="*/ 145056 h 684851"/>
                  <a:gd name="connsiteX7" fmla="*/ 970603 w 972147"/>
                  <a:gd name="connsiteY7" fmla="*/ 405609 h 684851"/>
                  <a:gd name="connsiteX0" fmla="*/ 238218 w 972147"/>
                  <a:gd name="connsiteY0" fmla="*/ 500570 h 678763"/>
                  <a:gd name="connsiteX1" fmla="*/ 413338 w 972147"/>
                  <a:gd name="connsiteY1" fmla="*/ 327327 h 678763"/>
                  <a:gd name="connsiteX2" fmla="*/ 483867 w 972147"/>
                  <a:gd name="connsiteY2" fmla="*/ 616028 h 678763"/>
                  <a:gd name="connsiteX3" fmla="*/ 42128 w 972147"/>
                  <a:gd name="connsiteY3" fmla="*/ 505572 h 678763"/>
                  <a:gd name="connsiteX4" fmla="*/ 278450 w 972147"/>
                  <a:gd name="connsiteY4" fmla="*/ 1703 h 678763"/>
                  <a:gd name="connsiteX5" fmla="*/ 530486 w 972147"/>
                  <a:gd name="connsiteY5" fmla="*/ 245577 h 678763"/>
                  <a:gd name="connsiteX6" fmla="*/ 821639 w 972147"/>
                  <a:gd name="connsiteY6" fmla="*/ 145056 h 678763"/>
                  <a:gd name="connsiteX7" fmla="*/ 970603 w 972147"/>
                  <a:gd name="connsiteY7" fmla="*/ 405609 h 67876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2590 h 680783"/>
                  <a:gd name="connsiteX1" fmla="*/ 413338 w 972147"/>
                  <a:gd name="connsiteY1" fmla="*/ 329347 h 680783"/>
                  <a:gd name="connsiteX2" fmla="*/ 483867 w 972147"/>
                  <a:gd name="connsiteY2" fmla="*/ 618048 h 680783"/>
                  <a:gd name="connsiteX3" fmla="*/ 42128 w 972147"/>
                  <a:gd name="connsiteY3" fmla="*/ 507592 h 680783"/>
                  <a:gd name="connsiteX4" fmla="*/ 278450 w 972147"/>
                  <a:gd name="connsiteY4" fmla="*/ 3723 h 680783"/>
                  <a:gd name="connsiteX5" fmla="*/ 535994 w 972147"/>
                  <a:gd name="connsiteY5" fmla="*/ 211792 h 680783"/>
                  <a:gd name="connsiteX6" fmla="*/ 821639 w 972147"/>
                  <a:gd name="connsiteY6" fmla="*/ 147076 h 680783"/>
                  <a:gd name="connsiteX7" fmla="*/ 970603 w 972147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58028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6290 h 684483"/>
                  <a:gd name="connsiteX1" fmla="*/ 413338 w 973301"/>
                  <a:gd name="connsiteY1" fmla="*/ 333047 h 684483"/>
                  <a:gd name="connsiteX2" fmla="*/ 483867 w 973301"/>
                  <a:gd name="connsiteY2" fmla="*/ 621748 h 684483"/>
                  <a:gd name="connsiteX3" fmla="*/ 42128 w 973301"/>
                  <a:gd name="connsiteY3" fmla="*/ 511292 h 684483"/>
                  <a:gd name="connsiteX4" fmla="*/ 278450 w 973301"/>
                  <a:gd name="connsiteY4" fmla="*/ 7423 h 684483"/>
                  <a:gd name="connsiteX5" fmla="*/ 549765 w 973301"/>
                  <a:gd name="connsiteY5" fmla="*/ 190704 h 684483"/>
                  <a:gd name="connsiteX6" fmla="*/ 857444 w 973301"/>
                  <a:gd name="connsiteY6" fmla="*/ 148022 h 684483"/>
                  <a:gd name="connsiteX7" fmla="*/ 970603 w 973301"/>
                  <a:gd name="connsiteY7" fmla="*/ 411329 h 684483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1535 h 679728"/>
                  <a:gd name="connsiteX1" fmla="*/ 413338 w 973301"/>
                  <a:gd name="connsiteY1" fmla="*/ 328292 h 679728"/>
                  <a:gd name="connsiteX2" fmla="*/ 483867 w 973301"/>
                  <a:gd name="connsiteY2" fmla="*/ 616993 h 679728"/>
                  <a:gd name="connsiteX3" fmla="*/ 42128 w 973301"/>
                  <a:gd name="connsiteY3" fmla="*/ 506537 h 679728"/>
                  <a:gd name="connsiteX4" fmla="*/ 278450 w 973301"/>
                  <a:gd name="connsiteY4" fmla="*/ 2668 h 679728"/>
                  <a:gd name="connsiteX5" fmla="*/ 549765 w 973301"/>
                  <a:gd name="connsiteY5" fmla="*/ 185949 h 679728"/>
                  <a:gd name="connsiteX6" fmla="*/ 857444 w 973301"/>
                  <a:gd name="connsiteY6" fmla="*/ 143267 h 679728"/>
                  <a:gd name="connsiteX7" fmla="*/ 970603 w 973301"/>
                  <a:gd name="connsiteY7" fmla="*/ 406574 h 679728"/>
                  <a:gd name="connsiteX0" fmla="*/ 239713 w 974796"/>
                  <a:gd name="connsiteY0" fmla="*/ 509581 h 687774"/>
                  <a:gd name="connsiteX1" fmla="*/ 414833 w 974796"/>
                  <a:gd name="connsiteY1" fmla="*/ 336338 h 687774"/>
                  <a:gd name="connsiteX2" fmla="*/ 485362 w 974796"/>
                  <a:gd name="connsiteY2" fmla="*/ 625039 h 687774"/>
                  <a:gd name="connsiteX3" fmla="*/ 43623 w 974796"/>
                  <a:gd name="connsiteY3" fmla="*/ 514583 h 687774"/>
                  <a:gd name="connsiteX4" fmla="*/ 268928 w 974796"/>
                  <a:gd name="connsiteY4" fmla="*/ 2452 h 687774"/>
                  <a:gd name="connsiteX5" fmla="*/ 551260 w 974796"/>
                  <a:gd name="connsiteY5" fmla="*/ 193995 h 687774"/>
                  <a:gd name="connsiteX6" fmla="*/ 858939 w 974796"/>
                  <a:gd name="connsiteY6" fmla="*/ 151313 h 687774"/>
                  <a:gd name="connsiteX7" fmla="*/ 972098 w 974796"/>
                  <a:gd name="connsiteY7" fmla="*/ 414620 h 687774"/>
                  <a:gd name="connsiteX0" fmla="*/ 239713 w 974796"/>
                  <a:gd name="connsiteY0" fmla="*/ 508440 h 686633"/>
                  <a:gd name="connsiteX1" fmla="*/ 414833 w 974796"/>
                  <a:gd name="connsiteY1" fmla="*/ 335197 h 686633"/>
                  <a:gd name="connsiteX2" fmla="*/ 485362 w 974796"/>
                  <a:gd name="connsiteY2" fmla="*/ 623898 h 686633"/>
                  <a:gd name="connsiteX3" fmla="*/ 43623 w 974796"/>
                  <a:gd name="connsiteY3" fmla="*/ 513442 h 686633"/>
                  <a:gd name="connsiteX4" fmla="*/ 268928 w 974796"/>
                  <a:gd name="connsiteY4" fmla="*/ 1311 h 686633"/>
                  <a:gd name="connsiteX5" fmla="*/ 551260 w 974796"/>
                  <a:gd name="connsiteY5" fmla="*/ 192854 h 686633"/>
                  <a:gd name="connsiteX6" fmla="*/ 858939 w 974796"/>
                  <a:gd name="connsiteY6" fmla="*/ 150172 h 686633"/>
                  <a:gd name="connsiteX7" fmla="*/ 972098 w 974796"/>
                  <a:gd name="connsiteY7" fmla="*/ 413479 h 686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4796" h="686633">
                    <a:moveTo>
                      <a:pt x="239713" y="508440"/>
                    </a:moveTo>
                    <a:cubicBezTo>
                      <a:pt x="220051" y="400199"/>
                      <a:pt x="313311" y="308483"/>
                      <a:pt x="414833" y="335197"/>
                    </a:cubicBezTo>
                    <a:cubicBezTo>
                      <a:pt x="568709" y="355231"/>
                      <a:pt x="571103" y="526747"/>
                      <a:pt x="485362" y="623898"/>
                    </a:cubicBezTo>
                    <a:cubicBezTo>
                      <a:pt x="359231" y="741315"/>
                      <a:pt x="103653" y="687971"/>
                      <a:pt x="43623" y="513442"/>
                    </a:cubicBezTo>
                    <a:cubicBezTo>
                      <a:pt x="-86006" y="165544"/>
                      <a:pt x="98347" y="15949"/>
                      <a:pt x="268928" y="1311"/>
                    </a:cubicBezTo>
                    <a:cubicBezTo>
                      <a:pt x="423631" y="-11041"/>
                      <a:pt x="534267" y="64743"/>
                      <a:pt x="551260" y="192854"/>
                    </a:cubicBezTo>
                    <a:cubicBezTo>
                      <a:pt x="632704" y="84983"/>
                      <a:pt x="783005" y="98296"/>
                      <a:pt x="858939" y="150172"/>
                    </a:cubicBezTo>
                    <a:cubicBezTo>
                      <a:pt x="963678" y="201219"/>
                      <a:pt x="983037" y="310103"/>
                      <a:pt x="972098" y="413479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1" name="자유형: 도형 12">
                <a:extLst>
                  <a:ext uri="{FF2B5EF4-FFF2-40B4-BE49-F238E27FC236}">
                    <a16:creationId xmlns:a16="http://schemas.microsoft.com/office/drawing/2014/main" id="{D271E400-17B3-4747-A980-28A5461012E6}"/>
                  </a:ext>
                </a:extLst>
              </p:cNvPr>
              <p:cNvSpPr/>
              <p:nvPr/>
            </p:nvSpPr>
            <p:spPr>
              <a:xfrm>
                <a:off x="6646452" y="3560646"/>
                <a:ext cx="483425" cy="783120"/>
              </a:xfrm>
              <a:custGeom>
                <a:avLst/>
                <a:gdLst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35314"/>
                  <a:gd name="connsiteX1" fmla="*/ 330979 w 647937"/>
                  <a:gd name="connsiteY1" fmla="*/ 0 h 1035314"/>
                  <a:gd name="connsiteX2" fmla="*/ 560982 w 647937"/>
                  <a:gd name="connsiteY2" fmla="*/ 171099 h 1035314"/>
                  <a:gd name="connsiteX3" fmla="*/ 468420 w 647937"/>
                  <a:gd name="connsiteY3" fmla="*/ 493663 h 1035314"/>
                  <a:gd name="connsiteX4" fmla="*/ 647934 w 647937"/>
                  <a:gd name="connsiteY4" fmla="*/ 793789 h 1035314"/>
                  <a:gd name="connsiteX5" fmla="*/ 465665 w 647937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489"/>
                  <a:gd name="connsiteY0" fmla="*/ 277685 h 1035314"/>
                  <a:gd name="connsiteX1" fmla="*/ 330979 w 642489"/>
                  <a:gd name="connsiteY1" fmla="*/ 0 h 1035314"/>
                  <a:gd name="connsiteX2" fmla="*/ 560982 w 642489"/>
                  <a:gd name="connsiteY2" fmla="*/ 171099 h 1035314"/>
                  <a:gd name="connsiteX3" fmla="*/ 446386 w 642489"/>
                  <a:gd name="connsiteY3" fmla="*/ 490909 h 1035314"/>
                  <a:gd name="connsiteX4" fmla="*/ 642425 w 642489"/>
                  <a:gd name="connsiteY4" fmla="*/ 769001 h 1035314"/>
                  <a:gd name="connsiteX5" fmla="*/ 465665 w 642489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564"/>
                  <a:gd name="connsiteY0" fmla="*/ 277685 h 1035314"/>
                  <a:gd name="connsiteX1" fmla="*/ 330979 w 642564"/>
                  <a:gd name="connsiteY1" fmla="*/ 0 h 1035314"/>
                  <a:gd name="connsiteX2" fmla="*/ 560982 w 642564"/>
                  <a:gd name="connsiteY2" fmla="*/ 171099 h 1035314"/>
                  <a:gd name="connsiteX3" fmla="*/ 446386 w 642564"/>
                  <a:gd name="connsiteY3" fmla="*/ 490909 h 1035314"/>
                  <a:gd name="connsiteX4" fmla="*/ 642425 w 642564"/>
                  <a:gd name="connsiteY4" fmla="*/ 769001 h 1035314"/>
                  <a:gd name="connsiteX5" fmla="*/ 465665 w 642564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80359 h 1037988"/>
                  <a:gd name="connsiteX1" fmla="*/ 330979 w 639815"/>
                  <a:gd name="connsiteY1" fmla="*/ 2674 h 1037988"/>
                  <a:gd name="connsiteX2" fmla="*/ 560982 w 639815"/>
                  <a:gd name="connsiteY2" fmla="*/ 173773 h 1037988"/>
                  <a:gd name="connsiteX3" fmla="*/ 446386 w 639815"/>
                  <a:gd name="connsiteY3" fmla="*/ 493583 h 1037988"/>
                  <a:gd name="connsiteX4" fmla="*/ 639670 w 639815"/>
                  <a:gd name="connsiteY4" fmla="*/ 763412 h 1037988"/>
                  <a:gd name="connsiteX5" fmla="*/ 465665 w 639815"/>
                  <a:gd name="connsiteY5" fmla="*/ 1037988 h 1037988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78763 h 1036392"/>
                  <a:gd name="connsiteX1" fmla="*/ 330979 w 639815"/>
                  <a:gd name="connsiteY1" fmla="*/ 1078 h 1036392"/>
                  <a:gd name="connsiteX2" fmla="*/ 560982 w 639815"/>
                  <a:gd name="connsiteY2" fmla="*/ 172177 h 1036392"/>
                  <a:gd name="connsiteX3" fmla="*/ 446386 w 639815"/>
                  <a:gd name="connsiteY3" fmla="*/ 491987 h 1036392"/>
                  <a:gd name="connsiteX4" fmla="*/ 639670 w 639815"/>
                  <a:gd name="connsiteY4" fmla="*/ 761816 h 1036392"/>
                  <a:gd name="connsiteX5" fmla="*/ 465665 w 639815"/>
                  <a:gd name="connsiteY5" fmla="*/ 1036392 h 1036392"/>
                  <a:gd name="connsiteX0" fmla="*/ 0 w 639815"/>
                  <a:gd name="connsiteY0" fmla="*/ 280192 h 1037821"/>
                  <a:gd name="connsiteX1" fmla="*/ 330979 w 639815"/>
                  <a:gd name="connsiteY1" fmla="*/ 2507 h 1037821"/>
                  <a:gd name="connsiteX2" fmla="*/ 560982 w 639815"/>
                  <a:gd name="connsiteY2" fmla="*/ 173606 h 1037821"/>
                  <a:gd name="connsiteX3" fmla="*/ 446386 w 639815"/>
                  <a:gd name="connsiteY3" fmla="*/ 493416 h 1037821"/>
                  <a:gd name="connsiteX4" fmla="*/ 639670 w 639815"/>
                  <a:gd name="connsiteY4" fmla="*/ 763245 h 1037821"/>
                  <a:gd name="connsiteX5" fmla="*/ 465665 w 639815"/>
                  <a:gd name="connsiteY5" fmla="*/ 1037821 h 1037821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26 w 639841"/>
                  <a:gd name="connsiteY0" fmla="*/ 279103 h 1036732"/>
                  <a:gd name="connsiteX1" fmla="*/ 331005 w 639841"/>
                  <a:gd name="connsiteY1" fmla="*/ 1418 h 1036732"/>
                  <a:gd name="connsiteX2" fmla="*/ 561008 w 639841"/>
                  <a:gd name="connsiteY2" fmla="*/ 172517 h 1036732"/>
                  <a:gd name="connsiteX3" fmla="*/ 446412 w 639841"/>
                  <a:gd name="connsiteY3" fmla="*/ 492327 h 1036732"/>
                  <a:gd name="connsiteX4" fmla="*/ 639696 w 639841"/>
                  <a:gd name="connsiteY4" fmla="*/ 762156 h 1036732"/>
                  <a:gd name="connsiteX5" fmla="*/ 465691 w 639841"/>
                  <a:gd name="connsiteY5" fmla="*/ 1036732 h 1036732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40 w 620576"/>
                  <a:gd name="connsiteY0" fmla="*/ 296331 h 1037435"/>
                  <a:gd name="connsiteX1" fmla="*/ 311740 w 620576"/>
                  <a:gd name="connsiteY1" fmla="*/ 2121 h 1037435"/>
                  <a:gd name="connsiteX2" fmla="*/ 541743 w 620576"/>
                  <a:gd name="connsiteY2" fmla="*/ 173220 h 1037435"/>
                  <a:gd name="connsiteX3" fmla="*/ 427147 w 620576"/>
                  <a:gd name="connsiteY3" fmla="*/ 493030 h 1037435"/>
                  <a:gd name="connsiteX4" fmla="*/ 620431 w 620576"/>
                  <a:gd name="connsiteY4" fmla="*/ 762859 h 1037435"/>
                  <a:gd name="connsiteX5" fmla="*/ 446426 w 620576"/>
                  <a:gd name="connsiteY5" fmla="*/ 1037435 h 1037435"/>
                  <a:gd name="connsiteX0" fmla="*/ 5008 w 625544"/>
                  <a:gd name="connsiteY0" fmla="*/ 297012 h 1038116"/>
                  <a:gd name="connsiteX1" fmla="*/ 316708 w 625544"/>
                  <a:gd name="connsiteY1" fmla="*/ 2802 h 1038116"/>
                  <a:gd name="connsiteX2" fmla="*/ 546711 w 625544"/>
                  <a:gd name="connsiteY2" fmla="*/ 173901 h 1038116"/>
                  <a:gd name="connsiteX3" fmla="*/ 432115 w 625544"/>
                  <a:gd name="connsiteY3" fmla="*/ 493711 h 1038116"/>
                  <a:gd name="connsiteX4" fmla="*/ 625399 w 625544"/>
                  <a:gd name="connsiteY4" fmla="*/ 763540 h 1038116"/>
                  <a:gd name="connsiteX5" fmla="*/ 451394 w 625544"/>
                  <a:gd name="connsiteY5" fmla="*/ 1038116 h 1038116"/>
                  <a:gd name="connsiteX0" fmla="*/ 5008 w 625544"/>
                  <a:gd name="connsiteY0" fmla="*/ 299704 h 1040808"/>
                  <a:gd name="connsiteX1" fmla="*/ 316708 w 625544"/>
                  <a:gd name="connsiteY1" fmla="*/ 2739 h 1040808"/>
                  <a:gd name="connsiteX2" fmla="*/ 546711 w 625544"/>
                  <a:gd name="connsiteY2" fmla="*/ 176593 h 1040808"/>
                  <a:gd name="connsiteX3" fmla="*/ 432115 w 625544"/>
                  <a:gd name="connsiteY3" fmla="*/ 496403 h 1040808"/>
                  <a:gd name="connsiteX4" fmla="*/ 625399 w 625544"/>
                  <a:gd name="connsiteY4" fmla="*/ 766232 h 1040808"/>
                  <a:gd name="connsiteX5" fmla="*/ 451394 w 625544"/>
                  <a:gd name="connsiteY5" fmla="*/ 1040808 h 1040808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5023"/>
                  <a:gd name="connsiteY0" fmla="*/ 298093 h 1039197"/>
                  <a:gd name="connsiteX1" fmla="*/ 315906 w 625023"/>
                  <a:gd name="connsiteY1" fmla="*/ 1128 h 1039197"/>
                  <a:gd name="connsiteX2" fmla="*/ 545909 w 625023"/>
                  <a:gd name="connsiteY2" fmla="*/ 174982 h 1039197"/>
                  <a:gd name="connsiteX3" fmla="*/ 431313 w 625023"/>
                  <a:gd name="connsiteY3" fmla="*/ 494792 h 1039197"/>
                  <a:gd name="connsiteX4" fmla="*/ 624597 w 625023"/>
                  <a:gd name="connsiteY4" fmla="*/ 764621 h 1039197"/>
                  <a:gd name="connsiteX5" fmla="*/ 450592 w 625023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25804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1503" h="1039197">
                    <a:moveTo>
                      <a:pt x="4206" y="298093"/>
                    </a:moveTo>
                    <a:cubicBezTo>
                      <a:pt x="-31441" y="73328"/>
                      <a:pt x="167021" y="-10969"/>
                      <a:pt x="315906" y="1128"/>
                    </a:cubicBezTo>
                    <a:cubicBezTo>
                      <a:pt x="428380" y="8585"/>
                      <a:pt x="527080" y="95916"/>
                      <a:pt x="545909" y="174982"/>
                    </a:cubicBezTo>
                    <a:cubicBezTo>
                      <a:pt x="579319" y="262305"/>
                      <a:pt x="557648" y="418486"/>
                      <a:pt x="431313" y="494792"/>
                    </a:cubicBezTo>
                    <a:cubicBezTo>
                      <a:pt x="576532" y="548013"/>
                      <a:pt x="647384" y="650808"/>
                      <a:pt x="641122" y="764621"/>
                    </a:cubicBezTo>
                    <a:cubicBezTo>
                      <a:pt x="633615" y="919493"/>
                      <a:pt x="546235" y="1010014"/>
                      <a:pt x="399268" y="1039197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" name="자유형: 도형 13">
                <a:extLst>
                  <a:ext uri="{FF2B5EF4-FFF2-40B4-BE49-F238E27FC236}">
                    <a16:creationId xmlns:a16="http://schemas.microsoft.com/office/drawing/2014/main" id="{687C3040-CBC7-451C-9F18-894B26EC6B19}"/>
                  </a:ext>
                </a:extLst>
              </p:cNvPr>
              <p:cNvSpPr/>
              <p:nvPr/>
            </p:nvSpPr>
            <p:spPr>
              <a:xfrm>
                <a:off x="6153240" y="3948272"/>
                <a:ext cx="785355" cy="780891"/>
              </a:xfrm>
              <a:custGeom>
                <a:avLst/>
                <a:gdLst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7877 w 1035080"/>
                  <a:gd name="connsiteY0" fmla="*/ 213173 h 925619"/>
                  <a:gd name="connsiteX1" fmla="*/ 535806 w 1035080"/>
                  <a:gd name="connsiteY1" fmla="*/ 0 h 925619"/>
                  <a:gd name="connsiteX2" fmla="*/ 676051 w 1035080"/>
                  <a:gd name="connsiteY2" fmla="*/ 311345 h 925619"/>
                  <a:gd name="connsiteX3" fmla="*/ 1035080 w 1035080"/>
                  <a:gd name="connsiteY3" fmla="*/ 535737 h 925619"/>
                  <a:gd name="connsiteX4" fmla="*/ 603124 w 1035080"/>
                  <a:gd name="connsiteY4" fmla="*/ 925619 h 925619"/>
                  <a:gd name="connsiteX5" fmla="*/ 53565 w 1035080"/>
                  <a:gd name="connsiteY5" fmla="*/ 871971 h 925619"/>
                  <a:gd name="connsiteX6" fmla="*/ 106351 w 1035080"/>
                  <a:gd name="connsiteY6" fmla="*/ 395289 h 925619"/>
                  <a:gd name="connsiteX7" fmla="*/ 443903 w 1035080"/>
                  <a:gd name="connsiteY7" fmla="*/ 599641 h 925619"/>
                  <a:gd name="connsiteX0" fmla="*/ 375671 w 1062874"/>
                  <a:gd name="connsiteY0" fmla="*/ 213173 h 925619"/>
                  <a:gd name="connsiteX1" fmla="*/ 563600 w 1062874"/>
                  <a:gd name="connsiteY1" fmla="*/ 0 h 925619"/>
                  <a:gd name="connsiteX2" fmla="*/ 703845 w 1062874"/>
                  <a:gd name="connsiteY2" fmla="*/ 311345 h 925619"/>
                  <a:gd name="connsiteX3" fmla="*/ 1062874 w 1062874"/>
                  <a:gd name="connsiteY3" fmla="*/ 535737 h 925619"/>
                  <a:gd name="connsiteX4" fmla="*/ 630918 w 1062874"/>
                  <a:gd name="connsiteY4" fmla="*/ 925619 h 925619"/>
                  <a:gd name="connsiteX5" fmla="*/ 81359 w 1062874"/>
                  <a:gd name="connsiteY5" fmla="*/ 871971 h 925619"/>
                  <a:gd name="connsiteX6" fmla="*/ 134145 w 1062874"/>
                  <a:gd name="connsiteY6" fmla="*/ 395289 h 925619"/>
                  <a:gd name="connsiteX7" fmla="*/ 471697 w 1062874"/>
                  <a:gd name="connsiteY7" fmla="*/ 599641 h 92561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30918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06130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9036"/>
                  <a:gd name="connsiteX1" fmla="*/ 563600 w 1062874"/>
                  <a:gd name="connsiteY1" fmla="*/ 0 h 979036"/>
                  <a:gd name="connsiteX2" fmla="*/ 703845 w 1062874"/>
                  <a:gd name="connsiteY2" fmla="*/ 311345 h 979036"/>
                  <a:gd name="connsiteX3" fmla="*/ 1062874 w 1062874"/>
                  <a:gd name="connsiteY3" fmla="*/ 535737 h 979036"/>
                  <a:gd name="connsiteX4" fmla="*/ 597867 w 1062874"/>
                  <a:gd name="connsiteY4" fmla="*/ 942144 h 979036"/>
                  <a:gd name="connsiteX5" fmla="*/ 81359 w 1062874"/>
                  <a:gd name="connsiteY5" fmla="*/ 871971 h 979036"/>
                  <a:gd name="connsiteX6" fmla="*/ 134145 w 1062874"/>
                  <a:gd name="connsiteY6" fmla="*/ 395289 h 979036"/>
                  <a:gd name="connsiteX7" fmla="*/ 471697 w 1062874"/>
                  <a:gd name="connsiteY7" fmla="*/ 599641 h 979036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33999"/>
                  <a:gd name="connsiteX1" fmla="*/ 563600 w 1062874"/>
                  <a:gd name="connsiteY1" fmla="*/ 0 h 1033999"/>
                  <a:gd name="connsiteX2" fmla="*/ 703845 w 1062874"/>
                  <a:gd name="connsiteY2" fmla="*/ 311345 h 1033999"/>
                  <a:gd name="connsiteX3" fmla="*/ 1062874 w 1062874"/>
                  <a:gd name="connsiteY3" fmla="*/ 535737 h 1033999"/>
                  <a:gd name="connsiteX4" fmla="*/ 597867 w 1062874"/>
                  <a:gd name="connsiteY4" fmla="*/ 942144 h 1033999"/>
                  <a:gd name="connsiteX5" fmla="*/ 81359 w 1062874"/>
                  <a:gd name="connsiteY5" fmla="*/ 871971 h 1033999"/>
                  <a:gd name="connsiteX6" fmla="*/ 134145 w 1062874"/>
                  <a:gd name="connsiteY6" fmla="*/ 395289 h 1033999"/>
                  <a:gd name="connsiteX7" fmla="*/ 471697 w 1062874"/>
                  <a:gd name="connsiteY7" fmla="*/ 599641 h 1033999"/>
                  <a:gd name="connsiteX0" fmla="*/ 363975 w 1051178"/>
                  <a:gd name="connsiteY0" fmla="*/ 213173 h 1033999"/>
                  <a:gd name="connsiteX1" fmla="*/ 551904 w 1051178"/>
                  <a:gd name="connsiteY1" fmla="*/ 0 h 1033999"/>
                  <a:gd name="connsiteX2" fmla="*/ 692149 w 1051178"/>
                  <a:gd name="connsiteY2" fmla="*/ 311345 h 1033999"/>
                  <a:gd name="connsiteX3" fmla="*/ 1051178 w 1051178"/>
                  <a:gd name="connsiteY3" fmla="*/ 535737 h 1033999"/>
                  <a:gd name="connsiteX4" fmla="*/ 586171 w 1051178"/>
                  <a:gd name="connsiteY4" fmla="*/ 942144 h 1033999"/>
                  <a:gd name="connsiteX5" fmla="*/ 69663 w 1051178"/>
                  <a:gd name="connsiteY5" fmla="*/ 871971 h 1033999"/>
                  <a:gd name="connsiteX6" fmla="*/ 122449 w 1051178"/>
                  <a:gd name="connsiteY6" fmla="*/ 395289 h 1033999"/>
                  <a:gd name="connsiteX7" fmla="*/ 460001 w 1051178"/>
                  <a:gd name="connsiteY7" fmla="*/ 599641 h 1033999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34653"/>
                  <a:gd name="connsiteY0" fmla="*/ 213173 h 1030327"/>
                  <a:gd name="connsiteX1" fmla="*/ 551904 w 1034653"/>
                  <a:gd name="connsiteY1" fmla="*/ 0 h 1030327"/>
                  <a:gd name="connsiteX2" fmla="*/ 692149 w 1034653"/>
                  <a:gd name="connsiteY2" fmla="*/ 311345 h 1030327"/>
                  <a:gd name="connsiteX3" fmla="*/ 1034653 w 1034653"/>
                  <a:gd name="connsiteY3" fmla="*/ 538491 h 1030327"/>
                  <a:gd name="connsiteX4" fmla="*/ 613713 w 1034653"/>
                  <a:gd name="connsiteY4" fmla="*/ 936636 h 1030327"/>
                  <a:gd name="connsiteX5" fmla="*/ 69663 w 1034653"/>
                  <a:gd name="connsiteY5" fmla="*/ 871971 h 1030327"/>
                  <a:gd name="connsiteX6" fmla="*/ 122449 w 1034653"/>
                  <a:gd name="connsiteY6" fmla="*/ 395289 h 1030327"/>
                  <a:gd name="connsiteX7" fmla="*/ 460001 w 1034653"/>
                  <a:gd name="connsiteY7" fmla="*/ 599641 h 1030327"/>
                  <a:gd name="connsiteX0" fmla="*/ 363975 w 1037690"/>
                  <a:gd name="connsiteY0" fmla="*/ 213173 h 1030327"/>
                  <a:gd name="connsiteX1" fmla="*/ 551904 w 1037690"/>
                  <a:gd name="connsiteY1" fmla="*/ 0 h 1030327"/>
                  <a:gd name="connsiteX2" fmla="*/ 692149 w 1037690"/>
                  <a:gd name="connsiteY2" fmla="*/ 311345 h 1030327"/>
                  <a:gd name="connsiteX3" fmla="*/ 1034653 w 1037690"/>
                  <a:gd name="connsiteY3" fmla="*/ 538491 h 1030327"/>
                  <a:gd name="connsiteX4" fmla="*/ 613713 w 1037690"/>
                  <a:gd name="connsiteY4" fmla="*/ 936636 h 1030327"/>
                  <a:gd name="connsiteX5" fmla="*/ 69663 w 1037690"/>
                  <a:gd name="connsiteY5" fmla="*/ 871971 h 1030327"/>
                  <a:gd name="connsiteX6" fmla="*/ 122449 w 1037690"/>
                  <a:gd name="connsiteY6" fmla="*/ 395289 h 1030327"/>
                  <a:gd name="connsiteX7" fmla="*/ 460001 w 1037690"/>
                  <a:gd name="connsiteY7" fmla="*/ 599641 h 1030327"/>
                  <a:gd name="connsiteX0" fmla="*/ 363975 w 1037917"/>
                  <a:gd name="connsiteY0" fmla="*/ 213173 h 1030327"/>
                  <a:gd name="connsiteX1" fmla="*/ 551904 w 1037917"/>
                  <a:gd name="connsiteY1" fmla="*/ 0 h 1030327"/>
                  <a:gd name="connsiteX2" fmla="*/ 692149 w 1037917"/>
                  <a:gd name="connsiteY2" fmla="*/ 311345 h 1030327"/>
                  <a:gd name="connsiteX3" fmla="*/ 1034653 w 1037917"/>
                  <a:gd name="connsiteY3" fmla="*/ 538491 h 1030327"/>
                  <a:gd name="connsiteX4" fmla="*/ 613713 w 1037917"/>
                  <a:gd name="connsiteY4" fmla="*/ 936636 h 1030327"/>
                  <a:gd name="connsiteX5" fmla="*/ 69663 w 1037917"/>
                  <a:gd name="connsiteY5" fmla="*/ 871971 h 1030327"/>
                  <a:gd name="connsiteX6" fmla="*/ 122449 w 1037917"/>
                  <a:gd name="connsiteY6" fmla="*/ 395289 h 1030327"/>
                  <a:gd name="connsiteX7" fmla="*/ 460001 w 103791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270 h 1030424"/>
                  <a:gd name="connsiteX1" fmla="*/ 551904 w 1041370"/>
                  <a:gd name="connsiteY1" fmla="*/ 97 h 1030424"/>
                  <a:gd name="connsiteX2" fmla="*/ 675624 w 1041370"/>
                  <a:gd name="connsiteY2" fmla="*/ 300425 h 1030424"/>
                  <a:gd name="connsiteX3" fmla="*/ 1034653 w 1041370"/>
                  <a:gd name="connsiteY3" fmla="*/ 538588 h 1030424"/>
                  <a:gd name="connsiteX4" fmla="*/ 613713 w 1041370"/>
                  <a:gd name="connsiteY4" fmla="*/ 936733 h 1030424"/>
                  <a:gd name="connsiteX5" fmla="*/ 69663 w 1041370"/>
                  <a:gd name="connsiteY5" fmla="*/ 872068 h 1030424"/>
                  <a:gd name="connsiteX6" fmla="*/ 122449 w 1041370"/>
                  <a:gd name="connsiteY6" fmla="*/ 395386 h 1030424"/>
                  <a:gd name="connsiteX7" fmla="*/ 460001 w 1041370"/>
                  <a:gd name="connsiteY7" fmla="*/ 599738 h 1030424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266"/>
                  <a:gd name="connsiteY0" fmla="*/ 237961 h 1016230"/>
                  <a:gd name="connsiteX1" fmla="*/ 551904 w 1041266"/>
                  <a:gd name="connsiteY1" fmla="*/ 0 h 1016230"/>
                  <a:gd name="connsiteX2" fmla="*/ 675624 w 1041266"/>
                  <a:gd name="connsiteY2" fmla="*/ 300328 h 1016230"/>
                  <a:gd name="connsiteX3" fmla="*/ 1034653 w 1041266"/>
                  <a:gd name="connsiteY3" fmla="*/ 538491 h 1016230"/>
                  <a:gd name="connsiteX4" fmla="*/ 610959 w 1041266"/>
                  <a:gd name="connsiteY4" fmla="*/ 914602 h 1016230"/>
                  <a:gd name="connsiteX5" fmla="*/ 69663 w 1041266"/>
                  <a:gd name="connsiteY5" fmla="*/ 871971 h 1016230"/>
                  <a:gd name="connsiteX6" fmla="*/ 122449 w 1041266"/>
                  <a:gd name="connsiteY6" fmla="*/ 395289 h 1016230"/>
                  <a:gd name="connsiteX7" fmla="*/ 407671 w 1041266"/>
                  <a:gd name="connsiteY7" fmla="*/ 709810 h 1016230"/>
                  <a:gd name="connsiteX0" fmla="*/ 408043 w 1042386"/>
                  <a:gd name="connsiteY0" fmla="*/ 237961 h 1016230"/>
                  <a:gd name="connsiteX1" fmla="*/ 551904 w 1042386"/>
                  <a:gd name="connsiteY1" fmla="*/ 0 h 1016230"/>
                  <a:gd name="connsiteX2" fmla="*/ 675624 w 1042386"/>
                  <a:gd name="connsiteY2" fmla="*/ 300328 h 1016230"/>
                  <a:gd name="connsiteX3" fmla="*/ 1034653 w 1042386"/>
                  <a:gd name="connsiteY3" fmla="*/ 538491 h 1016230"/>
                  <a:gd name="connsiteX4" fmla="*/ 610959 w 1042386"/>
                  <a:gd name="connsiteY4" fmla="*/ 914602 h 1016230"/>
                  <a:gd name="connsiteX5" fmla="*/ 69663 w 1042386"/>
                  <a:gd name="connsiteY5" fmla="*/ 871971 h 1016230"/>
                  <a:gd name="connsiteX6" fmla="*/ 122449 w 1042386"/>
                  <a:gd name="connsiteY6" fmla="*/ 395289 h 1016230"/>
                  <a:gd name="connsiteX7" fmla="*/ 407671 w 1042386"/>
                  <a:gd name="connsiteY7" fmla="*/ 709810 h 1016230"/>
                  <a:gd name="connsiteX0" fmla="*/ 408043 w 1042386"/>
                  <a:gd name="connsiteY0" fmla="*/ 237961 h 1031503"/>
                  <a:gd name="connsiteX1" fmla="*/ 551904 w 1042386"/>
                  <a:gd name="connsiteY1" fmla="*/ 0 h 1031503"/>
                  <a:gd name="connsiteX2" fmla="*/ 675624 w 1042386"/>
                  <a:gd name="connsiteY2" fmla="*/ 300328 h 1031503"/>
                  <a:gd name="connsiteX3" fmla="*/ 1034653 w 1042386"/>
                  <a:gd name="connsiteY3" fmla="*/ 538491 h 1031503"/>
                  <a:gd name="connsiteX4" fmla="*/ 610959 w 1042386"/>
                  <a:gd name="connsiteY4" fmla="*/ 914602 h 1031503"/>
                  <a:gd name="connsiteX5" fmla="*/ 69663 w 1042386"/>
                  <a:gd name="connsiteY5" fmla="*/ 871971 h 1031503"/>
                  <a:gd name="connsiteX6" fmla="*/ 122449 w 1042386"/>
                  <a:gd name="connsiteY6" fmla="*/ 395289 h 1031503"/>
                  <a:gd name="connsiteX7" fmla="*/ 407671 w 1042386"/>
                  <a:gd name="connsiteY7" fmla="*/ 709810 h 1031503"/>
                  <a:gd name="connsiteX0" fmla="*/ 408043 w 1040983"/>
                  <a:gd name="connsiteY0" fmla="*/ 237961 h 1031503"/>
                  <a:gd name="connsiteX1" fmla="*/ 551904 w 1040983"/>
                  <a:gd name="connsiteY1" fmla="*/ 0 h 1031503"/>
                  <a:gd name="connsiteX2" fmla="*/ 675624 w 1040983"/>
                  <a:gd name="connsiteY2" fmla="*/ 300328 h 1031503"/>
                  <a:gd name="connsiteX3" fmla="*/ 1034653 w 1040983"/>
                  <a:gd name="connsiteY3" fmla="*/ 538491 h 1031503"/>
                  <a:gd name="connsiteX4" fmla="*/ 610959 w 1040983"/>
                  <a:gd name="connsiteY4" fmla="*/ 914602 h 1031503"/>
                  <a:gd name="connsiteX5" fmla="*/ 69663 w 1040983"/>
                  <a:gd name="connsiteY5" fmla="*/ 871971 h 1031503"/>
                  <a:gd name="connsiteX6" fmla="*/ 122449 w 1040983"/>
                  <a:gd name="connsiteY6" fmla="*/ 395289 h 1031503"/>
                  <a:gd name="connsiteX7" fmla="*/ 407671 w 1040983"/>
                  <a:gd name="connsiteY7" fmla="*/ 709810 h 1031503"/>
                  <a:gd name="connsiteX0" fmla="*/ 408043 w 1040983"/>
                  <a:gd name="connsiteY0" fmla="*/ 237961 h 1036239"/>
                  <a:gd name="connsiteX1" fmla="*/ 551904 w 1040983"/>
                  <a:gd name="connsiteY1" fmla="*/ 0 h 1036239"/>
                  <a:gd name="connsiteX2" fmla="*/ 675624 w 1040983"/>
                  <a:gd name="connsiteY2" fmla="*/ 300328 h 1036239"/>
                  <a:gd name="connsiteX3" fmla="*/ 1034653 w 1040983"/>
                  <a:gd name="connsiteY3" fmla="*/ 538491 h 1036239"/>
                  <a:gd name="connsiteX4" fmla="*/ 610959 w 1040983"/>
                  <a:gd name="connsiteY4" fmla="*/ 914602 h 1036239"/>
                  <a:gd name="connsiteX5" fmla="*/ 69663 w 1040983"/>
                  <a:gd name="connsiteY5" fmla="*/ 871971 h 1036239"/>
                  <a:gd name="connsiteX6" fmla="*/ 122449 w 1040983"/>
                  <a:gd name="connsiteY6" fmla="*/ 395289 h 1036239"/>
                  <a:gd name="connsiteX7" fmla="*/ 407671 w 1040983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75624 w 1040106"/>
                  <a:gd name="connsiteY2" fmla="*/ 300328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2163"/>
                  <a:gd name="connsiteY0" fmla="*/ 237961 h 1036239"/>
                  <a:gd name="connsiteX1" fmla="*/ 551904 w 1042163"/>
                  <a:gd name="connsiteY1" fmla="*/ 0 h 1036239"/>
                  <a:gd name="connsiteX2" fmla="*/ 694904 w 1042163"/>
                  <a:gd name="connsiteY2" fmla="*/ 308591 h 1036239"/>
                  <a:gd name="connsiteX3" fmla="*/ 1034653 w 1042163"/>
                  <a:gd name="connsiteY3" fmla="*/ 538491 h 1036239"/>
                  <a:gd name="connsiteX4" fmla="*/ 610959 w 1042163"/>
                  <a:gd name="connsiteY4" fmla="*/ 914602 h 1036239"/>
                  <a:gd name="connsiteX5" fmla="*/ 69663 w 1042163"/>
                  <a:gd name="connsiteY5" fmla="*/ 871971 h 1036239"/>
                  <a:gd name="connsiteX6" fmla="*/ 122449 w 1042163"/>
                  <a:gd name="connsiteY6" fmla="*/ 395289 h 1036239"/>
                  <a:gd name="connsiteX7" fmla="*/ 407671 w 1042163"/>
                  <a:gd name="connsiteY7" fmla="*/ 709810 h 1036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163" h="1036239">
                    <a:moveTo>
                      <a:pt x="408043" y="237961"/>
                    </a:moveTo>
                    <a:cubicBezTo>
                      <a:pt x="343992" y="128344"/>
                      <a:pt x="425913" y="2202"/>
                      <a:pt x="551904" y="0"/>
                    </a:cubicBezTo>
                    <a:cubicBezTo>
                      <a:pt x="692297" y="9220"/>
                      <a:pt x="799637" y="145134"/>
                      <a:pt x="694904" y="308591"/>
                    </a:cubicBezTo>
                    <a:cubicBezTo>
                      <a:pt x="913733" y="254856"/>
                      <a:pt x="1005866" y="388412"/>
                      <a:pt x="1034653" y="538491"/>
                    </a:cubicBezTo>
                    <a:cubicBezTo>
                      <a:pt x="1080710" y="748323"/>
                      <a:pt x="911934" y="1029765"/>
                      <a:pt x="610959" y="914602"/>
                    </a:cubicBezTo>
                    <a:cubicBezTo>
                      <a:pt x="529678" y="1130828"/>
                      <a:pt x="156451" y="1022057"/>
                      <a:pt x="69663" y="871971"/>
                    </a:cubicBezTo>
                    <a:cubicBezTo>
                      <a:pt x="-4549" y="766325"/>
                      <a:pt x="-59482" y="489919"/>
                      <a:pt x="122449" y="395289"/>
                    </a:cubicBezTo>
                    <a:cubicBezTo>
                      <a:pt x="315758" y="274283"/>
                      <a:pt x="605462" y="514080"/>
                      <a:pt x="407671" y="709810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" name="자유형: 도형 14">
                <a:extLst>
                  <a:ext uri="{FF2B5EF4-FFF2-40B4-BE49-F238E27FC236}">
                    <a16:creationId xmlns:a16="http://schemas.microsoft.com/office/drawing/2014/main" id="{33F94C27-6043-4D28-BF20-2E7CCEEBE724}"/>
                  </a:ext>
                </a:extLst>
              </p:cNvPr>
              <p:cNvSpPr/>
              <p:nvPr/>
            </p:nvSpPr>
            <p:spPr>
              <a:xfrm>
                <a:off x="6150565" y="3902140"/>
                <a:ext cx="223711" cy="335071"/>
              </a:xfrm>
              <a:custGeom>
                <a:avLst/>
                <a:gdLst>
                  <a:gd name="connsiteX0" fmla="*/ 0 w 210368"/>
                  <a:gd name="connsiteY0" fmla="*/ 692812 h 692812"/>
                  <a:gd name="connsiteX1" fmla="*/ 145855 w 210368"/>
                  <a:gd name="connsiteY1" fmla="*/ 0 h 692812"/>
                  <a:gd name="connsiteX2" fmla="*/ 210368 w 210368"/>
                  <a:gd name="connsiteY2" fmla="*/ 350614 h 692812"/>
                  <a:gd name="connsiteX0" fmla="*/ 0 w 204758"/>
                  <a:gd name="connsiteY0" fmla="*/ 692812 h 692812"/>
                  <a:gd name="connsiteX1" fmla="*/ 145855 w 204758"/>
                  <a:gd name="connsiteY1" fmla="*/ 0 h 692812"/>
                  <a:gd name="connsiteX2" fmla="*/ 204758 w 204758"/>
                  <a:gd name="connsiteY2" fmla="*/ 350614 h 692812"/>
                  <a:gd name="connsiteX0" fmla="*/ 0 w 259110"/>
                  <a:gd name="connsiteY0" fmla="*/ 692812 h 692812"/>
                  <a:gd name="connsiteX1" fmla="*/ 145855 w 259110"/>
                  <a:gd name="connsiteY1" fmla="*/ 0 h 692812"/>
                  <a:gd name="connsiteX2" fmla="*/ 204758 w 259110"/>
                  <a:gd name="connsiteY2" fmla="*/ 350614 h 692812"/>
                  <a:gd name="connsiteX0" fmla="*/ 0 w 259110"/>
                  <a:gd name="connsiteY0" fmla="*/ 670372 h 670372"/>
                  <a:gd name="connsiteX1" fmla="*/ 145855 w 259110"/>
                  <a:gd name="connsiteY1" fmla="*/ 0 h 670372"/>
                  <a:gd name="connsiteX2" fmla="*/ 204758 w 259110"/>
                  <a:gd name="connsiteY2" fmla="*/ 328174 h 670372"/>
                  <a:gd name="connsiteX0" fmla="*/ 0 w 276458"/>
                  <a:gd name="connsiteY0" fmla="*/ 670372 h 670372"/>
                  <a:gd name="connsiteX1" fmla="*/ 145855 w 276458"/>
                  <a:gd name="connsiteY1" fmla="*/ 0 h 670372"/>
                  <a:gd name="connsiteX2" fmla="*/ 204758 w 276458"/>
                  <a:gd name="connsiteY2" fmla="*/ 328174 h 670372"/>
                  <a:gd name="connsiteX0" fmla="*/ 0 w 276458"/>
                  <a:gd name="connsiteY0" fmla="*/ 670381 h 670381"/>
                  <a:gd name="connsiteX1" fmla="*/ 145855 w 276458"/>
                  <a:gd name="connsiteY1" fmla="*/ 9 h 670381"/>
                  <a:gd name="connsiteX2" fmla="*/ 204758 w 276458"/>
                  <a:gd name="connsiteY2" fmla="*/ 328183 h 670381"/>
                  <a:gd name="connsiteX0" fmla="*/ 17567 w 294025"/>
                  <a:gd name="connsiteY0" fmla="*/ 670381 h 670381"/>
                  <a:gd name="connsiteX1" fmla="*/ 163422 w 294025"/>
                  <a:gd name="connsiteY1" fmla="*/ 9 h 670381"/>
                  <a:gd name="connsiteX2" fmla="*/ 222325 w 294025"/>
                  <a:gd name="connsiteY2" fmla="*/ 328183 h 670381"/>
                  <a:gd name="connsiteX0" fmla="*/ 17567 w 327330"/>
                  <a:gd name="connsiteY0" fmla="*/ 671068 h 671068"/>
                  <a:gd name="connsiteX1" fmla="*/ 163422 w 327330"/>
                  <a:gd name="connsiteY1" fmla="*/ 696 h 671068"/>
                  <a:gd name="connsiteX2" fmla="*/ 222325 w 327330"/>
                  <a:gd name="connsiteY2" fmla="*/ 328870 h 671068"/>
                  <a:gd name="connsiteX0" fmla="*/ 17567 w 321664"/>
                  <a:gd name="connsiteY0" fmla="*/ 671068 h 671068"/>
                  <a:gd name="connsiteX1" fmla="*/ 163422 w 321664"/>
                  <a:gd name="connsiteY1" fmla="*/ 696 h 671068"/>
                  <a:gd name="connsiteX2" fmla="*/ 222325 w 321664"/>
                  <a:gd name="connsiteY2" fmla="*/ 328870 h 671068"/>
                  <a:gd name="connsiteX0" fmla="*/ 18431 w 322528"/>
                  <a:gd name="connsiteY0" fmla="*/ 671068 h 671068"/>
                  <a:gd name="connsiteX1" fmla="*/ 164286 w 322528"/>
                  <a:gd name="connsiteY1" fmla="*/ 696 h 671068"/>
                  <a:gd name="connsiteX2" fmla="*/ 223189 w 322528"/>
                  <a:gd name="connsiteY2" fmla="*/ 328870 h 671068"/>
                  <a:gd name="connsiteX0" fmla="*/ 18431 w 311947"/>
                  <a:gd name="connsiteY0" fmla="*/ 671151 h 671151"/>
                  <a:gd name="connsiteX1" fmla="*/ 164286 w 311947"/>
                  <a:gd name="connsiteY1" fmla="*/ 779 h 671151"/>
                  <a:gd name="connsiteX2" fmla="*/ 203910 w 311947"/>
                  <a:gd name="connsiteY2" fmla="*/ 312427 h 671151"/>
                  <a:gd name="connsiteX0" fmla="*/ 18431 w 319515"/>
                  <a:gd name="connsiteY0" fmla="*/ 670768 h 670768"/>
                  <a:gd name="connsiteX1" fmla="*/ 164286 w 319515"/>
                  <a:gd name="connsiteY1" fmla="*/ 396 h 670768"/>
                  <a:gd name="connsiteX2" fmla="*/ 203910 w 319515"/>
                  <a:gd name="connsiteY2" fmla="*/ 312044 h 670768"/>
                  <a:gd name="connsiteX0" fmla="*/ 16717 w 317801"/>
                  <a:gd name="connsiteY0" fmla="*/ 670768 h 670768"/>
                  <a:gd name="connsiteX1" fmla="*/ 162572 w 317801"/>
                  <a:gd name="connsiteY1" fmla="*/ 396 h 670768"/>
                  <a:gd name="connsiteX2" fmla="*/ 202196 w 317801"/>
                  <a:gd name="connsiteY2" fmla="*/ 312044 h 670768"/>
                  <a:gd name="connsiteX0" fmla="*/ 16717 w 320719"/>
                  <a:gd name="connsiteY0" fmla="*/ 670412 h 670412"/>
                  <a:gd name="connsiteX1" fmla="*/ 162572 w 320719"/>
                  <a:gd name="connsiteY1" fmla="*/ 40 h 670412"/>
                  <a:gd name="connsiteX2" fmla="*/ 202196 w 320719"/>
                  <a:gd name="connsiteY2" fmla="*/ 311688 h 670412"/>
                  <a:gd name="connsiteX0" fmla="*/ 16717 w 314294"/>
                  <a:gd name="connsiteY0" fmla="*/ 670412 h 670412"/>
                  <a:gd name="connsiteX1" fmla="*/ 162572 w 314294"/>
                  <a:gd name="connsiteY1" fmla="*/ 40 h 670412"/>
                  <a:gd name="connsiteX2" fmla="*/ 202196 w 314294"/>
                  <a:gd name="connsiteY2" fmla="*/ 311688 h 670412"/>
                  <a:gd name="connsiteX0" fmla="*/ 20002 w 313692"/>
                  <a:gd name="connsiteY0" fmla="*/ 684181 h 684181"/>
                  <a:gd name="connsiteX1" fmla="*/ 157594 w 313692"/>
                  <a:gd name="connsiteY1" fmla="*/ 38 h 684181"/>
                  <a:gd name="connsiteX2" fmla="*/ 205481 w 313692"/>
                  <a:gd name="connsiteY2" fmla="*/ 325457 h 684181"/>
                  <a:gd name="connsiteX0" fmla="*/ 20002 w 335146"/>
                  <a:gd name="connsiteY0" fmla="*/ 684143 h 684143"/>
                  <a:gd name="connsiteX1" fmla="*/ 157594 w 335146"/>
                  <a:gd name="connsiteY1" fmla="*/ 0 h 684143"/>
                  <a:gd name="connsiteX2" fmla="*/ 205481 w 335146"/>
                  <a:gd name="connsiteY2" fmla="*/ 325419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11876 w 318923"/>
                  <a:gd name="connsiteY0" fmla="*/ 463808 h 463808"/>
                  <a:gd name="connsiteX1" fmla="*/ 171501 w 318923"/>
                  <a:gd name="connsiteY1" fmla="*/ 2 h 463808"/>
                  <a:gd name="connsiteX2" fmla="*/ 191846 w 318923"/>
                  <a:gd name="connsiteY2" fmla="*/ 275845 h 463808"/>
                  <a:gd name="connsiteX0" fmla="*/ 11876 w 318923"/>
                  <a:gd name="connsiteY0" fmla="*/ 444528 h 444528"/>
                  <a:gd name="connsiteX1" fmla="*/ 171501 w 318923"/>
                  <a:gd name="connsiteY1" fmla="*/ 2 h 444528"/>
                  <a:gd name="connsiteX2" fmla="*/ 191846 w 318923"/>
                  <a:gd name="connsiteY2" fmla="*/ 275845 h 444528"/>
                  <a:gd name="connsiteX0" fmla="*/ 1452 w 308499"/>
                  <a:gd name="connsiteY0" fmla="*/ 444528 h 444528"/>
                  <a:gd name="connsiteX1" fmla="*/ 161077 w 308499"/>
                  <a:gd name="connsiteY1" fmla="*/ 2 h 444528"/>
                  <a:gd name="connsiteX2" fmla="*/ 181422 w 308499"/>
                  <a:gd name="connsiteY2" fmla="*/ 275845 h 444528"/>
                  <a:gd name="connsiteX0" fmla="*/ 1452 w 296864"/>
                  <a:gd name="connsiteY0" fmla="*/ 444638 h 444638"/>
                  <a:gd name="connsiteX1" fmla="*/ 161077 w 296864"/>
                  <a:gd name="connsiteY1" fmla="*/ 112 h 444638"/>
                  <a:gd name="connsiteX2" fmla="*/ 181422 w 296864"/>
                  <a:gd name="connsiteY2" fmla="*/ 275955 h 444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6864" h="444638">
                    <a:moveTo>
                      <a:pt x="1452" y="444638"/>
                    </a:moveTo>
                    <a:cubicBezTo>
                      <a:pt x="-2260" y="204656"/>
                      <a:pt x="-11482" y="8739"/>
                      <a:pt x="161077" y="112"/>
                    </a:cubicBezTo>
                    <a:cubicBezTo>
                      <a:pt x="350238" y="-6281"/>
                      <a:pt x="327228" y="262274"/>
                      <a:pt x="181422" y="275955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cxnSp>
            <p:nvCxnSpPr>
              <p:cNvPr id="14" name="직선 연결선 19">
                <a:extLst>
                  <a:ext uri="{FF2B5EF4-FFF2-40B4-BE49-F238E27FC236}">
                    <a16:creationId xmlns:a16="http://schemas.microsoft.com/office/drawing/2014/main" id="{28D3FD9B-47B4-479A-B326-731A041DFDC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2008" y="3476077"/>
                <a:ext cx="1188" cy="974737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그룹 67">
              <a:extLst>
                <a:ext uri="{FF2B5EF4-FFF2-40B4-BE49-F238E27FC236}">
                  <a16:creationId xmlns:a16="http://schemas.microsoft.com/office/drawing/2014/main" id="{825DAFE1-EEC8-49C5-8FE5-5822EB75E3C6}"/>
                </a:ext>
              </a:extLst>
            </p:cNvPr>
            <p:cNvGrpSpPr/>
            <p:nvPr/>
          </p:nvGrpSpPr>
          <p:grpSpPr>
            <a:xfrm flipH="1">
              <a:off x="4884446" y="3062633"/>
              <a:ext cx="1145946" cy="1726055"/>
              <a:chOff x="6150565" y="3254095"/>
              <a:chExt cx="979312" cy="1475068"/>
            </a:xfrm>
            <a:noFill/>
          </p:grpSpPr>
          <p:sp>
            <p:nvSpPr>
              <p:cNvPr id="16" name="자유형: 도형 68">
                <a:extLst>
                  <a:ext uri="{FF2B5EF4-FFF2-40B4-BE49-F238E27FC236}">
                    <a16:creationId xmlns:a16="http://schemas.microsoft.com/office/drawing/2014/main" id="{2BF92CFA-ACB7-4564-9940-83D509F976ED}"/>
                  </a:ext>
                </a:extLst>
              </p:cNvPr>
              <p:cNvSpPr/>
              <p:nvPr/>
            </p:nvSpPr>
            <p:spPr>
              <a:xfrm>
                <a:off x="6154072" y="3254095"/>
                <a:ext cx="734589" cy="517434"/>
              </a:xfrm>
              <a:custGeom>
                <a:avLst/>
                <a:gdLst>
                  <a:gd name="connsiteX0" fmla="*/ 182319 w 931229"/>
                  <a:gd name="connsiteY0" fmla="*/ 476834 h 617079"/>
                  <a:gd name="connsiteX1" fmla="*/ 423541 w 931229"/>
                  <a:gd name="connsiteY1" fmla="*/ 339394 h 617079"/>
                  <a:gd name="connsiteX2" fmla="*/ 516103 w 931229"/>
                  <a:gd name="connsiteY2" fmla="*/ 617079 h 617079"/>
                  <a:gd name="connsiteX3" fmla="*/ 0 w 931229"/>
                  <a:gd name="connsiteY3" fmla="*/ 448785 h 617079"/>
                  <a:gd name="connsiteX4" fmla="*/ 274881 w 931229"/>
                  <a:gd name="connsiteY4" fmla="*/ 0 h 617079"/>
                  <a:gd name="connsiteX5" fmla="*/ 504883 w 931229"/>
                  <a:gd name="connsiteY5" fmla="*/ 235612 h 617079"/>
                  <a:gd name="connsiteX6" fmla="*/ 765740 w 931229"/>
                  <a:gd name="connsiteY6" fmla="*/ 159879 h 617079"/>
                  <a:gd name="connsiteX7" fmla="*/ 931229 w 931229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68"/>
                  <a:gd name="connsiteY0" fmla="*/ 476834 h 617079"/>
                  <a:gd name="connsiteX1" fmla="*/ 423541 w 931968"/>
                  <a:gd name="connsiteY1" fmla="*/ 339394 h 617079"/>
                  <a:gd name="connsiteX2" fmla="*/ 516103 w 931968"/>
                  <a:gd name="connsiteY2" fmla="*/ 617079 h 617079"/>
                  <a:gd name="connsiteX3" fmla="*/ 0 w 931968"/>
                  <a:gd name="connsiteY3" fmla="*/ 448785 h 617079"/>
                  <a:gd name="connsiteX4" fmla="*/ 274881 w 931968"/>
                  <a:gd name="connsiteY4" fmla="*/ 0 h 617079"/>
                  <a:gd name="connsiteX5" fmla="*/ 504883 w 931968"/>
                  <a:gd name="connsiteY5" fmla="*/ 235612 h 617079"/>
                  <a:gd name="connsiteX6" fmla="*/ 765740 w 931968"/>
                  <a:gd name="connsiteY6" fmla="*/ 159879 h 617079"/>
                  <a:gd name="connsiteX7" fmla="*/ 931229 w 93196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4161"/>
                  <a:gd name="connsiteY0" fmla="*/ 476834 h 617079"/>
                  <a:gd name="connsiteX1" fmla="*/ 423541 w 934161"/>
                  <a:gd name="connsiteY1" fmla="*/ 339394 h 617079"/>
                  <a:gd name="connsiteX2" fmla="*/ 516103 w 934161"/>
                  <a:gd name="connsiteY2" fmla="*/ 617079 h 617079"/>
                  <a:gd name="connsiteX3" fmla="*/ 0 w 934161"/>
                  <a:gd name="connsiteY3" fmla="*/ 448785 h 617079"/>
                  <a:gd name="connsiteX4" fmla="*/ 274881 w 934161"/>
                  <a:gd name="connsiteY4" fmla="*/ 0 h 617079"/>
                  <a:gd name="connsiteX5" fmla="*/ 477341 w 934161"/>
                  <a:gd name="connsiteY5" fmla="*/ 243874 h 617079"/>
                  <a:gd name="connsiteX6" fmla="*/ 787773 w 934161"/>
                  <a:gd name="connsiteY6" fmla="*/ 162633 h 617079"/>
                  <a:gd name="connsiteX7" fmla="*/ 931229 w 934161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5016"/>
                  <a:gd name="connsiteY0" fmla="*/ 476834 h 617079"/>
                  <a:gd name="connsiteX1" fmla="*/ 423541 w 935016"/>
                  <a:gd name="connsiteY1" fmla="*/ 339394 h 617079"/>
                  <a:gd name="connsiteX2" fmla="*/ 516103 w 935016"/>
                  <a:gd name="connsiteY2" fmla="*/ 617079 h 617079"/>
                  <a:gd name="connsiteX3" fmla="*/ 0 w 935016"/>
                  <a:gd name="connsiteY3" fmla="*/ 448785 h 617079"/>
                  <a:gd name="connsiteX4" fmla="*/ 274881 w 935016"/>
                  <a:gd name="connsiteY4" fmla="*/ 0 h 617079"/>
                  <a:gd name="connsiteX5" fmla="*/ 477341 w 935016"/>
                  <a:gd name="connsiteY5" fmla="*/ 243874 h 617079"/>
                  <a:gd name="connsiteX6" fmla="*/ 782265 w 935016"/>
                  <a:gd name="connsiteY6" fmla="*/ 143353 h 617079"/>
                  <a:gd name="connsiteX7" fmla="*/ 931229 w 935016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77341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60286 w 910740"/>
                  <a:gd name="connsiteY0" fmla="*/ 478537 h 618782"/>
                  <a:gd name="connsiteX1" fmla="*/ 401508 w 910740"/>
                  <a:gd name="connsiteY1" fmla="*/ 341097 h 618782"/>
                  <a:gd name="connsiteX2" fmla="*/ 494070 w 910740"/>
                  <a:gd name="connsiteY2" fmla="*/ 618782 h 618782"/>
                  <a:gd name="connsiteX3" fmla="*/ 0 w 910740"/>
                  <a:gd name="connsiteY3" fmla="*/ 450488 h 618782"/>
                  <a:gd name="connsiteX4" fmla="*/ 217043 w 910740"/>
                  <a:gd name="connsiteY4" fmla="*/ 1703 h 618782"/>
                  <a:gd name="connsiteX5" fmla="*/ 469079 w 910740"/>
                  <a:gd name="connsiteY5" fmla="*/ 245577 h 618782"/>
                  <a:gd name="connsiteX6" fmla="*/ 760232 w 910740"/>
                  <a:gd name="connsiteY6" fmla="*/ 145056 h 618782"/>
                  <a:gd name="connsiteX7" fmla="*/ 909196 w 910740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07765"/>
                  <a:gd name="connsiteX1" fmla="*/ 446317 w 955549"/>
                  <a:gd name="connsiteY1" fmla="*/ 341097 h 607765"/>
                  <a:gd name="connsiteX2" fmla="*/ 527862 w 955549"/>
                  <a:gd name="connsiteY2" fmla="*/ 607765 h 607765"/>
                  <a:gd name="connsiteX3" fmla="*/ 44809 w 955549"/>
                  <a:gd name="connsiteY3" fmla="*/ 450488 h 607765"/>
                  <a:gd name="connsiteX4" fmla="*/ 261852 w 955549"/>
                  <a:gd name="connsiteY4" fmla="*/ 1703 h 607765"/>
                  <a:gd name="connsiteX5" fmla="*/ 513888 w 955549"/>
                  <a:gd name="connsiteY5" fmla="*/ 245577 h 607765"/>
                  <a:gd name="connsiteX6" fmla="*/ 805041 w 955549"/>
                  <a:gd name="connsiteY6" fmla="*/ 145056 h 607765"/>
                  <a:gd name="connsiteX7" fmla="*/ 954005 w 955549"/>
                  <a:gd name="connsiteY7" fmla="*/ 405609 h 60776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8696 w 962625"/>
                  <a:gd name="connsiteY0" fmla="*/ 500570 h 673975"/>
                  <a:gd name="connsiteX1" fmla="*/ 403816 w 962625"/>
                  <a:gd name="connsiteY1" fmla="*/ 327327 h 673975"/>
                  <a:gd name="connsiteX2" fmla="*/ 485362 w 962625"/>
                  <a:gd name="connsiteY2" fmla="*/ 610520 h 673975"/>
                  <a:gd name="connsiteX3" fmla="*/ 43623 w 962625"/>
                  <a:gd name="connsiteY3" fmla="*/ 480784 h 673975"/>
                  <a:gd name="connsiteX4" fmla="*/ 268928 w 962625"/>
                  <a:gd name="connsiteY4" fmla="*/ 1703 h 673975"/>
                  <a:gd name="connsiteX5" fmla="*/ 520964 w 962625"/>
                  <a:gd name="connsiteY5" fmla="*/ 245577 h 673975"/>
                  <a:gd name="connsiteX6" fmla="*/ 812117 w 962625"/>
                  <a:gd name="connsiteY6" fmla="*/ 145056 h 673975"/>
                  <a:gd name="connsiteX7" fmla="*/ 961081 w 962625"/>
                  <a:gd name="connsiteY7" fmla="*/ 405609 h 673975"/>
                  <a:gd name="connsiteX0" fmla="*/ 238218 w 972147"/>
                  <a:gd name="connsiteY0" fmla="*/ 500570 h 681004"/>
                  <a:gd name="connsiteX1" fmla="*/ 413338 w 972147"/>
                  <a:gd name="connsiteY1" fmla="*/ 327327 h 681004"/>
                  <a:gd name="connsiteX2" fmla="*/ 494884 w 972147"/>
                  <a:gd name="connsiteY2" fmla="*/ 610520 h 681004"/>
                  <a:gd name="connsiteX3" fmla="*/ 42128 w 972147"/>
                  <a:gd name="connsiteY3" fmla="*/ 505572 h 681004"/>
                  <a:gd name="connsiteX4" fmla="*/ 278450 w 972147"/>
                  <a:gd name="connsiteY4" fmla="*/ 1703 h 681004"/>
                  <a:gd name="connsiteX5" fmla="*/ 530486 w 972147"/>
                  <a:gd name="connsiteY5" fmla="*/ 245577 h 681004"/>
                  <a:gd name="connsiteX6" fmla="*/ 821639 w 972147"/>
                  <a:gd name="connsiteY6" fmla="*/ 145056 h 681004"/>
                  <a:gd name="connsiteX7" fmla="*/ 970603 w 972147"/>
                  <a:gd name="connsiteY7" fmla="*/ 405609 h 681004"/>
                  <a:gd name="connsiteX0" fmla="*/ 238218 w 972147"/>
                  <a:gd name="connsiteY0" fmla="*/ 500570 h 684851"/>
                  <a:gd name="connsiteX1" fmla="*/ 413338 w 972147"/>
                  <a:gd name="connsiteY1" fmla="*/ 327327 h 684851"/>
                  <a:gd name="connsiteX2" fmla="*/ 483867 w 972147"/>
                  <a:gd name="connsiteY2" fmla="*/ 616028 h 684851"/>
                  <a:gd name="connsiteX3" fmla="*/ 42128 w 972147"/>
                  <a:gd name="connsiteY3" fmla="*/ 505572 h 684851"/>
                  <a:gd name="connsiteX4" fmla="*/ 278450 w 972147"/>
                  <a:gd name="connsiteY4" fmla="*/ 1703 h 684851"/>
                  <a:gd name="connsiteX5" fmla="*/ 530486 w 972147"/>
                  <a:gd name="connsiteY5" fmla="*/ 245577 h 684851"/>
                  <a:gd name="connsiteX6" fmla="*/ 821639 w 972147"/>
                  <a:gd name="connsiteY6" fmla="*/ 145056 h 684851"/>
                  <a:gd name="connsiteX7" fmla="*/ 970603 w 972147"/>
                  <a:gd name="connsiteY7" fmla="*/ 405609 h 684851"/>
                  <a:gd name="connsiteX0" fmla="*/ 238218 w 972147"/>
                  <a:gd name="connsiteY0" fmla="*/ 500570 h 678763"/>
                  <a:gd name="connsiteX1" fmla="*/ 413338 w 972147"/>
                  <a:gd name="connsiteY1" fmla="*/ 327327 h 678763"/>
                  <a:gd name="connsiteX2" fmla="*/ 483867 w 972147"/>
                  <a:gd name="connsiteY2" fmla="*/ 616028 h 678763"/>
                  <a:gd name="connsiteX3" fmla="*/ 42128 w 972147"/>
                  <a:gd name="connsiteY3" fmla="*/ 505572 h 678763"/>
                  <a:gd name="connsiteX4" fmla="*/ 278450 w 972147"/>
                  <a:gd name="connsiteY4" fmla="*/ 1703 h 678763"/>
                  <a:gd name="connsiteX5" fmla="*/ 530486 w 972147"/>
                  <a:gd name="connsiteY5" fmla="*/ 245577 h 678763"/>
                  <a:gd name="connsiteX6" fmla="*/ 821639 w 972147"/>
                  <a:gd name="connsiteY6" fmla="*/ 145056 h 678763"/>
                  <a:gd name="connsiteX7" fmla="*/ 970603 w 972147"/>
                  <a:gd name="connsiteY7" fmla="*/ 405609 h 67876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2590 h 680783"/>
                  <a:gd name="connsiteX1" fmla="*/ 413338 w 972147"/>
                  <a:gd name="connsiteY1" fmla="*/ 329347 h 680783"/>
                  <a:gd name="connsiteX2" fmla="*/ 483867 w 972147"/>
                  <a:gd name="connsiteY2" fmla="*/ 618048 h 680783"/>
                  <a:gd name="connsiteX3" fmla="*/ 42128 w 972147"/>
                  <a:gd name="connsiteY3" fmla="*/ 507592 h 680783"/>
                  <a:gd name="connsiteX4" fmla="*/ 278450 w 972147"/>
                  <a:gd name="connsiteY4" fmla="*/ 3723 h 680783"/>
                  <a:gd name="connsiteX5" fmla="*/ 535994 w 972147"/>
                  <a:gd name="connsiteY5" fmla="*/ 211792 h 680783"/>
                  <a:gd name="connsiteX6" fmla="*/ 821639 w 972147"/>
                  <a:gd name="connsiteY6" fmla="*/ 147076 h 680783"/>
                  <a:gd name="connsiteX7" fmla="*/ 970603 w 972147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58028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6290 h 684483"/>
                  <a:gd name="connsiteX1" fmla="*/ 413338 w 973301"/>
                  <a:gd name="connsiteY1" fmla="*/ 333047 h 684483"/>
                  <a:gd name="connsiteX2" fmla="*/ 483867 w 973301"/>
                  <a:gd name="connsiteY2" fmla="*/ 621748 h 684483"/>
                  <a:gd name="connsiteX3" fmla="*/ 42128 w 973301"/>
                  <a:gd name="connsiteY3" fmla="*/ 511292 h 684483"/>
                  <a:gd name="connsiteX4" fmla="*/ 278450 w 973301"/>
                  <a:gd name="connsiteY4" fmla="*/ 7423 h 684483"/>
                  <a:gd name="connsiteX5" fmla="*/ 549765 w 973301"/>
                  <a:gd name="connsiteY5" fmla="*/ 190704 h 684483"/>
                  <a:gd name="connsiteX6" fmla="*/ 857444 w 973301"/>
                  <a:gd name="connsiteY6" fmla="*/ 148022 h 684483"/>
                  <a:gd name="connsiteX7" fmla="*/ 970603 w 973301"/>
                  <a:gd name="connsiteY7" fmla="*/ 411329 h 684483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1535 h 679728"/>
                  <a:gd name="connsiteX1" fmla="*/ 413338 w 973301"/>
                  <a:gd name="connsiteY1" fmla="*/ 328292 h 679728"/>
                  <a:gd name="connsiteX2" fmla="*/ 483867 w 973301"/>
                  <a:gd name="connsiteY2" fmla="*/ 616993 h 679728"/>
                  <a:gd name="connsiteX3" fmla="*/ 42128 w 973301"/>
                  <a:gd name="connsiteY3" fmla="*/ 506537 h 679728"/>
                  <a:gd name="connsiteX4" fmla="*/ 278450 w 973301"/>
                  <a:gd name="connsiteY4" fmla="*/ 2668 h 679728"/>
                  <a:gd name="connsiteX5" fmla="*/ 549765 w 973301"/>
                  <a:gd name="connsiteY5" fmla="*/ 185949 h 679728"/>
                  <a:gd name="connsiteX6" fmla="*/ 857444 w 973301"/>
                  <a:gd name="connsiteY6" fmla="*/ 143267 h 679728"/>
                  <a:gd name="connsiteX7" fmla="*/ 970603 w 973301"/>
                  <a:gd name="connsiteY7" fmla="*/ 406574 h 679728"/>
                  <a:gd name="connsiteX0" fmla="*/ 239713 w 974796"/>
                  <a:gd name="connsiteY0" fmla="*/ 509581 h 687774"/>
                  <a:gd name="connsiteX1" fmla="*/ 414833 w 974796"/>
                  <a:gd name="connsiteY1" fmla="*/ 336338 h 687774"/>
                  <a:gd name="connsiteX2" fmla="*/ 485362 w 974796"/>
                  <a:gd name="connsiteY2" fmla="*/ 625039 h 687774"/>
                  <a:gd name="connsiteX3" fmla="*/ 43623 w 974796"/>
                  <a:gd name="connsiteY3" fmla="*/ 514583 h 687774"/>
                  <a:gd name="connsiteX4" fmla="*/ 268928 w 974796"/>
                  <a:gd name="connsiteY4" fmla="*/ 2452 h 687774"/>
                  <a:gd name="connsiteX5" fmla="*/ 551260 w 974796"/>
                  <a:gd name="connsiteY5" fmla="*/ 193995 h 687774"/>
                  <a:gd name="connsiteX6" fmla="*/ 858939 w 974796"/>
                  <a:gd name="connsiteY6" fmla="*/ 151313 h 687774"/>
                  <a:gd name="connsiteX7" fmla="*/ 972098 w 974796"/>
                  <a:gd name="connsiteY7" fmla="*/ 414620 h 687774"/>
                  <a:gd name="connsiteX0" fmla="*/ 239713 w 974796"/>
                  <a:gd name="connsiteY0" fmla="*/ 508440 h 686633"/>
                  <a:gd name="connsiteX1" fmla="*/ 414833 w 974796"/>
                  <a:gd name="connsiteY1" fmla="*/ 335197 h 686633"/>
                  <a:gd name="connsiteX2" fmla="*/ 485362 w 974796"/>
                  <a:gd name="connsiteY2" fmla="*/ 623898 h 686633"/>
                  <a:gd name="connsiteX3" fmla="*/ 43623 w 974796"/>
                  <a:gd name="connsiteY3" fmla="*/ 513442 h 686633"/>
                  <a:gd name="connsiteX4" fmla="*/ 268928 w 974796"/>
                  <a:gd name="connsiteY4" fmla="*/ 1311 h 686633"/>
                  <a:gd name="connsiteX5" fmla="*/ 551260 w 974796"/>
                  <a:gd name="connsiteY5" fmla="*/ 192854 h 686633"/>
                  <a:gd name="connsiteX6" fmla="*/ 858939 w 974796"/>
                  <a:gd name="connsiteY6" fmla="*/ 150172 h 686633"/>
                  <a:gd name="connsiteX7" fmla="*/ 972098 w 974796"/>
                  <a:gd name="connsiteY7" fmla="*/ 413479 h 686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4796" h="686633">
                    <a:moveTo>
                      <a:pt x="239713" y="508440"/>
                    </a:moveTo>
                    <a:cubicBezTo>
                      <a:pt x="220051" y="400199"/>
                      <a:pt x="313311" y="308483"/>
                      <a:pt x="414833" y="335197"/>
                    </a:cubicBezTo>
                    <a:cubicBezTo>
                      <a:pt x="568709" y="355231"/>
                      <a:pt x="571103" y="526747"/>
                      <a:pt x="485362" y="623898"/>
                    </a:cubicBezTo>
                    <a:cubicBezTo>
                      <a:pt x="359231" y="741315"/>
                      <a:pt x="103653" y="687971"/>
                      <a:pt x="43623" y="513442"/>
                    </a:cubicBezTo>
                    <a:cubicBezTo>
                      <a:pt x="-86006" y="165544"/>
                      <a:pt x="98347" y="15949"/>
                      <a:pt x="268928" y="1311"/>
                    </a:cubicBezTo>
                    <a:cubicBezTo>
                      <a:pt x="423631" y="-11041"/>
                      <a:pt x="534267" y="64743"/>
                      <a:pt x="551260" y="192854"/>
                    </a:cubicBezTo>
                    <a:cubicBezTo>
                      <a:pt x="632704" y="84983"/>
                      <a:pt x="783005" y="98296"/>
                      <a:pt x="858939" y="150172"/>
                    </a:cubicBezTo>
                    <a:cubicBezTo>
                      <a:pt x="963678" y="201219"/>
                      <a:pt x="983037" y="310103"/>
                      <a:pt x="972098" y="413479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" name="자유형: 도형 69">
                <a:extLst>
                  <a:ext uri="{FF2B5EF4-FFF2-40B4-BE49-F238E27FC236}">
                    <a16:creationId xmlns:a16="http://schemas.microsoft.com/office/drawing/2014/main" id="{C4717AC0-DF3F-485B-92DA-42F6A174A858}"/>
                  </a:ext>
                </a:extLst>
              </p:cNvPr>
              <p:cNvSpPr/>
              <p:nvPr/>
            </p:nvSpPr>
            <p:spPr>
              <a:xfrm>
                <a:off x="6646452" y="3560646"/>
                <a:ext cx="483425" cy="783120"/>
              </a:xfrm>
              <a:custGeom>
                <a:avLst/>
                <a:gdLst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35314"/>
                  <a:gd name="connsiteX1" fmla="*/ 330979 w 647937"/>
                  <a:gd name="connsiteY1" fmla="*/ 0 h 1035314"/>
                  <a:gd name="connsiteX2" fmla="*/ 560982 w 647937"/>
                  <a:gd name="connsiteY2" fmla="*/ 171099 h 1035314"/>
                  <a:gd name="connsiteX3" fmla="*/ 468420 w 647937"/>
                  <a:gd name="connsiteY3" fmla="*/ 493663 h 1035314"/>
                  <a:gd name="connsiteX4" fmla="*/ 647934 w 647937"/>
                  <a:gd name="connsiteY4" fmla="*/ 793789 h 1035314"/>
                  <a:gd name="connsiteX5" fmla="*/ 465665 w 647937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489"/>
                  <a:gd name="connsiteY0" fmla="*/ 277685 h 1035314"/>
                  <a:gd name="connsiteX1" fmla="*/ 330979 w 642489"/>
                  <a:gd name="connsiteY1" fmla="*/ 0 h 1035314"/>
                  <a:gd name="connsiteX2" fmla="*/ 560982 w 642489"/>
                  <a:gd name="connsiteY2" fmla="*/ 171099 h 1035314"/>
                  <a:gd name="connsiteX3" fmla="*/ 446386 w 642489"/>
                  <a:gd name="connsiteY3" fmla="*/ 490909 h 1035314"/>
                  <a:gd name="connsiteX4" fmla="*/ 642425 w 642489"/>
                  <a:gd name="connsiteY4" fmla="*/ 769001 h 1035314"/>
                  <a:gd name="connsiteX5" fmla="*/ 465665 w 642489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564"/>
                  <a:gd name="connsiteY0" fmla="*/ 277685 h 1035314"/>
                  <a:gd name="connsiteX1" fmla="*/ 330979 w 642564"/>
                  <a:gd name="connsiteY1" fmla="*/ 0 h 1035314"/>
                  <a:gd name="connsiteX2" fmla="*/ 560982 w 642564"/>
                  <a:gd name="connsiteY2" fmla="*/ 171099 h 1035314"/>
                  <a:gd name="connsiteX3" fmla="*/ 446386 w 642564"/>
                  <a:gd name="connsiteY3" fmla="*/ 490909 h 1035314"/>
                  <a:gd name="connsiteX4" fmla="*/ 642425 w 642564"/>
                  <a:gd name="connsiteY4" fmla="*/ 769001 h 1035314"/>
                  <a:gd name="connsiteX5" fmla="*/ 465665 w 642564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80359 h 1037988"/>
                  <a:gd name="connsiteX1" fmla="*/ 330979 w 639815"/>
                  <a:gd name="connsiteY1" fmla="*/ 2674 h 1037988"/>
                  <a:gd name="connsiteX2" fmla="*/ 560982 w 639815"/>
                  <a:gd name="connsiteY2" fmla="*/ 173773 h 1037988"/>
                  <a:gd name="connsiteX3" fmla="*/ 446386 w 639815"/>
                  <a:gd name="connsiteY3" fmla="*/ 493583 h 1037988"/>
                  <a:gd name="connsiteX4" fmla="*/ 639670 w 639815"/>
                  <a:gd name="connsiteY4" fmla="*/ 763412 h 1037988"/>
                  <a:gd name="connsiteX5" fmla="*/ 465665 w 639815"/>
                  <a:gd name="connsiteY5" fmla="*/ 1037988 h 1037988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78763 h 1036392"/>
                  <a:gd name="connsiteX1" fmla="*/ 330979 w 639815"/>
                  <a:gd name="connsiteY1" fmla="*/ 1078 h 1036392"/>
                  <a:gd name="connsiteX2" fmla="*/ 560982 w 639815"/>
                  <a:gd name="connsiteY2" fmla="*/ 172177 h 1036392"/>
                  <a:gd name="connsiteX3" fmla="*/ 446386 w 639815"/>
                  <a:gd name="connsiteY3" fmla="*/ 491987 h 1036392"/>
                  <a:gd name="connsiteX4" fmla="*/ 639670 w 639815"/>
                  <a:gd name="connsiteY4" fmla="*/ 761816 h 1036392"/>
                  <a:gd name="connsiteX5" fmla="*/ 465665 w 639815"/>
                  <a:gd name="connsiteY5" fmla="*/ 1036392 h 1036392"/>
                  <a:gd name="connsiteX0" fmla="*/ 0 w 639815"/>
                  <a:gd name="connsiteY0" fmla="*/ 280192 h 1037821"/>
                  <a:gd name="connsiteX1" fmla="*/ 330979 w 639815"/>
                  <a:gd name="connsiteY1" fmla="*/ 2507 h 1037821"/>
                  <a:gd name="connsiteX2" fmla="*/ 560982 w 639815"/>
                  <a:gd name="connsiteY2" fmla="*/ 173606 h 1037821"/>
                  <a:gd name="connsiteX3" fmla="*/ 446386 w 639815"/>
                  <a:gd name="connsiteY3" fmla="*/ 493416 h 1037821"/>
                  <a:gd name="connsiteX4" fmla="*/ 639670 w 639815"/>
                  <a:gd name="connsiteY4" fmla="*/ 763245 h 1037821"/>
                  <a:gd name="connsiteX5" fmla="*/ 465665 w 639815"/>
                  <a:gd name="connsiteY5" fmla="*/ 1037821 h 1037821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26 w 639841"/>
                  <a:gd name="connsiteY0" fmla="*/ 279103 h 1036732"/>
                  <a:gd name="connsiteX1" fmla="*/ 331005 w 639841"/>
                  <a:gd name="connsiteY1" fmla="*/ 1418 h 1036732"/>
                  <a:gd name="connsiteX2" fmla="*/ 561008 w 639841"/>
                  <a:gd name="connsiteY2" fmla="*/ 172517 h 1036732"/>
                  <a:gd name="connsiteX3" fmla="*/ 446412 w 639841"/>
                  <a:gd name="connsiteY3" fmla="*/ 492327 h 1036732"/>
                  <a:gd name="connsiteX4" fmla="*/ 639696 w 639841"/>
                  <a:gd name="connsiteY4" fmla="*/ 762156 h 1036732"/>
                  <a:gd name="connsiteX5" fmla="*/ 465691 w 639841"/>
                  <a:gd name="connsiteY5" fmla="*/ 1036732 h 1036732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40 w 620576"/>
                  <a:gd name="connsiteY0" fmla="*/ 296331 h 1037435"/>
                  <a:gd name="connsiteX1" fmla="*/ 311740 w 620576"/>
                  <a:gd name="connsiteY1" fmla="*/ 2121 h 1037435"/>
                  <a:gd name="connsiteX2" fmla="*/ 541743 w 620576"/>
                  <a:gd name="connsiteY2" fmla="*/ 173220 h 1037435"/>
                  <a:gd name="connsiteX3" fmla="*/ 427147 w 620576"/>
                  <a:gd name="connsiteY3" fmla="*/ 493030 h 1037435"/>
                  <a:gd name="connsiteX4" fmla="*/ 620431 w 620576"/>
                  <a:gd name="connsiteY4" fmla="*/ 762859 h 1037435"/>
                  <a:gd name="connsiteX5" fmla="*/ 446426 w 620576"/>
                  <a:gd name="connsiteY5" fmla="*/ 1037435 h 1037435"/>
                  <a:gd name="connsiteX0" fmla="*/ 5008 w 625544"/>
                  <a:gd name="connsiteY0" fmla="*/ 297012 h 1038116"/>
                  <a:gd name="connsiteX1" fmla="*/ 316708 w 625544"/>
                  <a:gd name="connsiteY1" fmla="*/ 2802 h 1038116"/>
                  <a:gd name="connsiteX2" fmla="*/ 546711 w 625544"/>
                  <a:gd name="connsiteY2" fmla="*/ 173901 h 1038116"/>
                  <a:gd name="connsiteX3" fmla="*/ 432115 w 625544"/>
                  <a:gd name="connsiteY3" fmla="*/ 493711 h 1038116"/>
                  <a:gd name="connsiteX4" fmla="*/ 625399 w 625544"/>
                  <a:gd name="connsiteY4" fmla="*/ 763540 h 1038116"/>
                  <a:gd name="connsiteX5" fmla="*/ 451394 w 625544"/>
                  <a:gd name="connsiteY5" fmla="*/ 1038116 h 1038116"/>
                  <a:gd name="connsiteX0" fmla="*/ 5008 w 625544"/>
                  <a:gd name="connsiteY0" fmla="*/ 299704 h 1040808"/>
                  <a:gd name="connsiteX1" fmla="*/ 316708 w 625544"/>
                  <a:gd name="connsiteY1" fmla="*/ 2739 h 1040808"/>
                  <a:gd name="connsiteX2" fmla="*/ 546711 w 625544"/>
                  <a:gd name="connsiteY2" fmla="*/ 176593 h 1040808"/>
                  <a:gd name="connsiteX3" fmla="*/ 432115 w 625544"/>
                  <a:gd name="connsiteY3" fmla="*/ 496403 h 1040808"/>
                  <a:gd name="connsiteX4" fmla="*/ 625399 w 625544"/>
                  <a:gd name="connsiteY4" fmla="*/ 766232 h 1040808"/>
                  <a:gd name="connsiteX5" fmla="*/ 451394 w 625544"/>
                  <a:gd name="connsiteY5" fmla="*/ 1040808 h 1040808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5023"/>
                  <a:gd name="connsiteY0" fmla="*/ 298093 h 1039197"/>
                  <a:gd name="connsiteX1" fmla="*/ 315906 w 625023"/>
                  <a:gd name="connsiteY1" fmla="*/ 1128 h 1039197"/>
                  <a:gd name="connsiteX2" fmla="*/ 545909 w 625023"/>
                  <a:gd name="connsiteY2" fmla="*/ 174982 h 1039197"/>
                  <a:gd name="connsiteX3" fmla="*/ 431313 w 625023"/>
                  <a:gd name="connsiteY3" fmla="*/ 494792 h 1039197"/>
                  <a:gd name="connsiteX4" fmla="*/ 624597 w 625023"/>
                  <a:gd name="connsiteY4" fmla="*/ 764621 h 1039197"/>
                  <a:gd name="connsiteX5" fmla="*/ 450592 w 625023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25804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1503" h="1039197">
                    <a:moveTo>
                      <a:pt x="4206" y="298093"/>
                    </a:moveTo>
                    <a:cubicBezTo>
                      <a:pt x="-31441" y="73328"/>
                      <a:pt x="167021" y="-10969"/>
                      <a:pt x="315906" y="1128"/>
                    </a:cubicBezTo>
                    <a:cubicBezTo>
                      <a:pt x="428380" y="8585"/>
                      <a:pt x="527080" y="95916"/>
                      <a:pt x="545909" y="174982"/>
                    </a:cubicBezTo>
                    <a:cubicBezTo>
                      <a:pt x="579319" y="262305"/>
                      <a:pt x="557648" y="418486"/>
                      <a:pt x="431313" y="494792"/>
                    </a:cubicBezTo>
                    <a:cubicBezTo>
                      <a:pt x="576532" y="548013"/>
                      <a:pt x="647384" y="650808"/>
                      <a:pt x="641122" y="764621"/>
                    </a:cubicBezTo>
                    <a:cubicBezTo>
                      <a:pt x="633615" y="919493"/>
                      <a:pt x="546235" y="1010014"/>
                      <a:pt x="399268" y="1039197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자유형: 도형 70">
                <a:extLst>
                  <a:ext uri="{FF2B5EF4-FFF2-40B4-BE49-F238E27FC236}">
                    <a16:creationId xmlns:a16="http://schemas.microsoft.com/office/drawing/2014/main" id="{9E87562E-9E34-4607-8D63-1A64EC46EC8B}"/>
                  </a:ext>
                </a:extLst>
              </p:cNvPr>
              <p:cNvSpPr/>
              <p:nvPr/>
            </p:nvSpPr>
            <p:spPr>
              <a:xfrm>
                <a:off x="6153240" y="3948272"/>
                <a:ext cx="785355" cy="780891"/>
              </a:xfrm>
              <a:custGeom>
                <a:avLst/>
                <a:gdLst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7877 w 1035080"/>
                  <a:gd name="connsiteY0" fmla="*/ 213173 h 925619"/>
                  <a:gd name="connsiteX1" fmla="*/ 535806 w 1035080"/>
                  <a:gd name="connsiteY1" fmla="*/ 0 h 925619"/>
                  <a:gd name="connsiteX2" fmla="*/ 676051 w 1035080"/>
                  <a:gd name="connsiteY2" fmla="*/ 311345 h 925619"/>
                  <a:gd name="connsiteX3" fmla="*/ 1035080 w 1035080"/>
                  <a:gd name="connsiteY3" fmla="*/ 535737 h 925619"/>
                  <a:gd name="connsiteX4" fmla="*/ 603124 w 1035080"/>
                  <a:gd name="connsiteY4" fmla="*/ 925619 h 925619"/>
                  <a:gd name="connsiteX5" fmla="*/ 53565 w 1035080"/>
                  <a:gd name="connsiteY5" fmla="*/ 871971 h 925619"/>
                  <a:gd name="connsiteX6" fmla="*/ 106351 w 1035080"/>
                  <a:gd name="connsiteY6" fmla="*/ 395289 h 925619"/>
                  <a:gd name="connsiteX7" fmla="*/ 443903 w 1035080"/>
                  <a:gd name="connsiteY7" fmla="*/ 599641 h 925619"/>
                  <a:gd name="connsiteX0" fmla="*/ 375671 w 1062874"/>
                  <a:gd name="connsiteY0" fmla="*/ 213173 h 925619"/>
                  <a:gd name="connsiteX1" fmla="*/ 563600 w 1062874"/>
                  <a:gd name="connsiteY1" fmla="*/ 0 h 925619"/>
                  <a:gd name="connsiteX2" fmla="*/ 703845 w 1062874"/>
                  <a:gd name="connsiteY2" fmla="*/ 311345 h 925619"/>
                  <a:gd name="connsiteX3" fmla="*/ 1062874 w 1062874"/>
                  <a:gd name="connsiteY3" fmla="*/ 535737 h 925619"/>
                  <a:gd name="connsiteX4" fmla="*/ 630918 w 1062874"/>
                  <a:gd name="connsiteY4" fmla="*/ 925619 h 925619"/>
                  <a:gd name="connsiteX5" fmla="*/ 81359 w 1062874"/>
                  <a:gd name="connsiteY5" fmla="*/ 871971 h 925619"/>
                  <a:gd name="connsiteX6" fmla="*/ 134145 w 1062874"/>
                  <a:gd name="connsiteY6" fmla="*/ 395289 h 925619"/>
                  <a:gd name="connsiteX7" fmla="*/ 471697 w 1062874"/>
                  <a:gd name="connsiteY7" fmla="*/ 599641 h 92561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30918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06130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9036"/>
                  <a:gd name="connsiteX1" fmla="*/ 563600 w 1062874"/>
                  <a:gd name="connsiteY1" fmla="*/ 0 h 979036"/>
                  <a:gd name="connsiteX2" fmla="*/ 703845 w 1062874"/>
                  <a:gd name="connsiteY2" fmla="*/ 311345 h 979036"/>
                  <a:gd name="connsiteX3" fmla="*/ 1062874 w 1062874"/>
                  <a:gd name="connsiteY3" fmla="*/ 535737 h 979036"/>
                  <a:gd name="connsiteX4" fmla="*/ 597867 w 1062874"/>
                  <a:gd name="connsiteY4" fmla="*/ 942144 h 979036"/>
                  <a:gd name="connsiteX5" fmla="*/ 81359 w 1062874"/>
                  <a:gd name="connsiteY5" fmla="*/ 871971 h 979036"/>
                  <a:gd name="connsiteX6" fmla="*/ 134145 w 1062874"/>
                  <a:gd name="connsiteY6" fmla="*/ 395289 h 979036"/>
                  <a:gd name="connsiteX7" fmla="*/ 471697 w 1062874"/>
                  <a:gd name="connsiteY7" fmla="*/ 599641 h 979036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33999"/>
                  <a:gd name="connsiteX1" fmla="*/ 563600 w 1062874"/>
                  <a:gd name="connsiteY1" fmla="*/ 0 h 1033999"/>
                  <a:gd name="connsiteX2" fmla="*/ 703845 w 1062874"/>
                  <a:gd name="connsiteY2" fmla="*/ 311345 h 1033999"/>
                  <a:gd name="connsiteX3" fmla="*/ 1062874 w 1062874"/>
                  <a:gd name="connsiteY3" fmla="*/ 535737 h 1033999"/>
                  <a:gd name="connsiteX4" fmla="*/ 597867 w 1062874"/>
                  <a:gd name="connsiteY4" fmla="*/ 942144 h 1033999"/>
                  <a:gd name="connsiteX5" fmla="*/ 81359 w 1062874"/>
                  <a:gd name="connsiteY5" fmla="*/ 871971 h 1033999"/>
                  <a:gd name="connsiteX6" fmla="*/ 134145 w 1062874"/>
                  <a:gd name="connsiteY6" fmla="*/ 395289 h 1033999"/>
                  <a:gd name="connsiteX7" fmla="*/ 471697 w 1062874"/>
                  <a:gd name="connsiteY7" fmla="*/ 599641 h 1033999"/>
                  <a:gd name="connsiteX0" fmla="*/ 363975 w 1051178"/>
                  <a:gd name="connsiteY0" fmla="*/ 213173 h 1033999"/>
                  <a:gd name="connsiteX1" fmla="*/ 551904 w 1051178"/>
                  <a:gd name="connsiteY1" fmla="*/ 0 h 1033999"/>
                  <a:gd name="connsiteX2" fmla="*/ 692149 w 1051178"/>
                  <a:gd name="connsiteY2" fmla="*/ 311345 h 1033999"/>
                  <a:gd name="connsiteX3" fmla="*/ 1051178 w 1051178"/>
                  <a:gd name="connsiteY3" fmla="*/ 535737 h 1033999"/>
                  <a:gd name="connsiteX4" fmla="*/ 586171 w 1051178"/>
                  <a:gd name="connsiteY4" fmla="*/ 942144 h 1033999"/>
                  <a:gd name="connsiteX5" fmla="*/ 69663 w 1051178"/>
                  <a:gd name="connsiteY5" fmla="*/ 871971 h 1033999"/>
                  <a:gd name="connsiteX6" fmla="*/ 122449 w 1051178"/>
                  <a:gd name="connsiteY6" fmla="*/ 395289 h 1033999"/>
                  <a:gd name="connsiteX7" fmla="*/ 460001 w 1051178"/>
                  <a:gd name="connsiteY7" fmla="*/ 599641 h 1033999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34653"/>
                  <a:gd name="connsiteY0" fmla="*/ 213173 h 1030327"/>
                  <a:gd name="connsiteX1" fmla="*/ 551904 w 1034653"/>
                  <a:gd name="connsiteY1" fmla="*/ 0 h 1030327"/>
                  <a:gd name="connsiteX2" fmla="*/ 692149 w 1034653"/>
                  <a:gd name="connsiteY2" fmla="*/ 311345 h 1030327"/>
                  <a:gd name="connsiteX3" fmla="*/ 1034653 w 1034653"/>
                  <a:gd name="connsiteY3" fmla="*/ 538491 h 1030327"/>
                  <a:gd name="connsiteX4" fmla="*/ 613713 w 1034653"/>
                  <a:gd name="connsiteY4" fmla="*/ 936636 h 1030327"/>
                  <a:gd name="connsiteX5" fmla="*/ 69663 w 1034653"/>
                  <a:gd name="connsiteY5" fmla="*/ 871971 h 1030327"/>
                  <a:gd name="connsiteX6" fmla="*/ 122449 w 1034653"/>
                  <a:gd name="connsiteY6" fmla="*/ 395289 h 1030327"/>
                  <a:gd name="connsiteX7" fmla="*/ 460001 w 1034653"/>
                  <a:gd name="connsiteY7" fmla="*/ 599641 h 1030327"/>
                  <a:gd name="connsiteX0" fmla="*/ 363975 w 1037690"/>
                  <a:gd name="connsiteY0" fmla="*/ 213173 h 1030327"/>
                  <a:gd name="connsiteX1" fmla="*/ 551904 w 1037690"/>
                  <a:gd name="connsiteY1" fmla="*/ 0 h 1030327"/>
                  <a:gd name="connsiteX2" fmla="*/ 692149 w 1037690"/>
                  <a:gd name="connsiteY2" fmla="*/ 311345 h 1030327"/>
                  <a:gd name="connsiteX3" fmla="*/ 1034653 w 1037690"/>
                  <a:gd name="connsiteY3" fmla="*/ 538491 h 1030327"/>
                  <a:gd name="connsiteX4" fmla="*/ 613713 w 1037690"/>
                  <a:gd name="connsiteY4" fmla="*/ 936636 h 1030327"/>
                  <a:gd name="connsiteX5" fmla="*/ 69663 w 1037690"/>
                  <a:gd name="connsiteY5" fmla="*/ 871971 h 1030327"/>
                  <a:gd name="connsiteX6" fmla="*/ 122449 w 1037690"/>
                  <a:gd name="connsiteY6" fmla="*/ 395289 h 1030327"/>
                  <a:gd name="connsiteX7" fmla="*/ 460001 w 1037690"/>
                  <a:gd name="connsiteY7" fmla="*/ 599641 h 1030327"/>
                  <a:gd name="connsiteX0" fmla="*/ 363975 w 1037917"/>
                  <a:gd name="connsiteY0" fmla="*/ 213173 h 1030327"/>
                  <a:gd name="connsiteX1" fmla="*/ 551904 w 1037917"/>
                  <a:gd name="connsiteY1" fmla="*/ 0 h 1030327"/>
                  <a:gd name="connsiteX2" fmla="*/ 692149 w 1037917"/>
                  <a:gd name="connsiteY2" fmla="*/ 311345 h 1030327"/>
                  <a:gd name="connsiteX3" fmla="*/ 1034653 w 1037917"/>
                  <a:gd name="connsiteY3" fmla="*/ 538491 h 1030327"/>
                  <a:gd name="connsiteX4" fmla="*/ 613713 w 1037917"/>
                  <a:gd name="connsiteY4" fmla="*/ 936636 h 1030327"/>
                  <a:gd name="connsiteX5" fmla="*/ 69663 w 1037917"/>
                  <a:gd name="connsiteY5" fmla="*/ 871971 h 1030327"/>
                  <a:gd name="connsiteX6" fmla="*/ 122449 w 1037917"/>
                  <a:gd name="connsiteY6" fmla="*/ 395289 h 1030327"/>
                  <a:gd name="connsiteX7" fmla="*/ 460001 w 103791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270 h 1030424"/>
                  <a:gd name="connsiteX1" fmla="*/ 551904 w 1041370"/>
                  <a:gd name="connsiteY1" fmla="*/ 97 h 1030424"/>
                  <a:gd name="connsiteX2" fmla="*/ 675624 w 1041370"/>
                  <a:gd name="connsiteY2" fmla="*/ 300425 h 1030424"/>
                  <a:gd name="connsiteX3" fmla="*/ 1034653 w 1041370"/>
                  <a:gd name="connsiteY3" fmla="*/ 538588 h 1030424"/>
                  <a:gd name="connsiteX4" fmla="*/ 613713 w 1041370"/>
                  <a:gd name="connsiteY4" fmla="*/ 936733 h 1030424"/>
                  <a:gd name="connsiteX5" fmla="*/ 69663 w 1041370"/>
                  <a:gd name="connsiteY5" fmla="*/ 872068 h 1030424"/>
                  <a:gd name="connsiteX6" fmla="*/ 122449 w 1041370"/>
                  <a:gd name="connsiteY6" fmla="*/ 395386 h 1030424"/>
                  <a:gd name="connsiteX7" fmla="*/ 460001 w 1041370"/>
                  <a:gd name="connsiteY7" fmla="*/ 599738 h 1030424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266"/>
                  <a:gd name="connsiteY0" fmla="*/ 237961 h 1016230"/>
                  <a:gd name="connsiteX1" fmla="*/ 551904 w 1041266"/>
                  <a:gd name="connsiteY1" fmla="*/ 0 h 1016230"/>
                  <a:gd name="connsiteX2" fmla="*/ 675624 w 1041266"/>
                  <a:gd name="connsiteY2" fmla="*/ 300328 h 1016230"/>
                  <a:gd name="connsiteX3" fmla="*/ 1034653 w 1041266"/>
                  <a:gd name="connsiteY3" fmla="*/ 538491 h 1016230"/>
                  <a:gd name="connsiteX4" fmla="*/ 610959 w 1041266"/>
                  <a:gd name="connsiteY4" fmla="*/ 914602 h 1016230"/>
                  <a:gd name="connsiteX5" fmla="*/ 69663 w 1041266"/>
                  <a:gd name="connsiteY5" fmla="*/ 871971 h 1016230"/>
                  <a:gd name="connsiteX6" fmla="*/ 122449 w 1041266"/>
                  <a:gd name="connsiteY6" fmla="*/ 395289 h 1016230"/>
                  <a:gd name="connsiteX7" fmla="*/ 407671 w 1041266"/>
                  <a:gd name="connsiteY7" fmla="*/ 709810 h 1016230"/>
                  <a:gd name="connsiteX0" fmla="*/ 408043 w 1042386"/>
                  <a:gd name="connsiteY0" fmla="*/ 237961 h 1016230"/>
                  <a:gd name="connsiteX1" fmla="*/ 551904 w 1042386"/>
                  <a:gd name="connsiteY1" fmla="*/ 0 h 1016230"/>
                  <a:gd name="connsiteX2" fmla="*/ 675624 w 1042386"/>
                  <a:gd name="connsiteY2" fmla="*/ 300328 h 1016230"/>
                  <a:gd name="connsiteX3" fmla="*/ 1034653 w 1042386"/>
                  <a:gd name="connsiteY3" fmla="*/ 538491 h 1016230"/>
                  <a:gd name="connsiteX4" fmla="*/ 610959 w 1042386"/>
                  <a:gd name="connsiteY4" fmla="*/ 914602 h 1016230"/>
                  <a:gd name="connsiteX5" fmla="*/ 69663 w 1042386"/>
                  <a:gd name="connsiteY5" fmla="*/ 871971 h 1016230"/>
                  <a:gd name="connsiteX6" fmla="*/ 122449 w 1042386"/>
                  <a:gd name="connsiteY6" fmla="*/ 395289 h 1016230"/>
                  <a:gd name="connsiteX7" fmla="*/ 407671 w 1042386"/>
                  <a:gd name="connsiteY7" fmla="*/ 709810 h 1016230"/>
                  <a:gd name="connsiteX0" fmla="*/ 408043 w 1042386"/>
                  <a:gd name="connsiteY0" fmla="*/ 237961 h 1031503"/>
                  <a:gd name="connsiteX1" fmla="*/ 551904 w 1042386"/>
                  <a:gd name="connsiteY1" fmla="*/ 0 h 1031503"/>
                  <a:gd name="connsiteX2" fmla="*/ 675624 w 1042386"/>
                  <a:gd name="connsiteY2" fmla="*/ 300328 h 1031503"/>
                  <a:gd name="connsiteX3" fmla="*/ 1034653 w 1042386"/>
                  <a:gd name="connsiteY3" fmla="*/ 538491 h 1031503"/>
                  <a:gd name="connsiteX4" fmla="*/ 610959 w 1042386"/>
                  <a:gd name="connsiteY4" fmla="*/ 914602 h 1031503"/>
                  <a:gd name="connsiteX5" fmla="*/ 69663 w 1042386"/>
                  <a:gd name="connsiteY5" fmla="*/ 871971 h 1031503"/>
                  <a:gd name="connsiteX6" fmla="*/ 122449 w 1042386"/>
                  <a:gd name="connsiteY6" fmla="*/ 395289 h 1031503"/>
                  <a:gd name="connsiteX7" fmla="*/ 407671 w 1042386"/>
                  <a:gd name="connsiteY7" fmla="*/ 709810 h 1031503"/>
                  <a:gd name="connsiteX0" fmla="*/ 408043 w 1040983"/>
                  <a:gd name="connsiteY0" fmla="*/ 237961 h 1031503"/>
                  <a:gd name="connsiteX1" fmla="*/ 551904 w 1040983"/>
                  <a:gd name="connsiteY1" fmla="*/ 0 h 1031503"/>
                  <a:gd name="connsiteX2" fmla="*/ 675624 w 1040983"/>
                  <a:gd name="connsiteY2" fmla="*/ 300328 h 1031503"/>
                  <a:gd name="connsiteX3" fmla="*/ 1034653 w 1040983"/>
                  <a:gd name="connsiteY3" fmla="*/ 538491 h 1031503"/>
                  <a:gd name="connsiteX4" fmla="*/ 610959 w 1040983"/>
                  <a:gd name="connsiteY4" fmla="*/ 914602 h 1031503"/>
                  <a:gd name="connsiteX5" fmla="*/ 69663 w 1040983"/>
                  <a:gd name="connsiteY5" fmla="*/ 871971 h 1031503"/>
                  <a:gd name="connsiteX6" fmla="*/ 122449 w 1040983"/>
                  <a:gd name="connsiteY6" fmla="*/ 395289 h 1031503"/>
                  <a:gd name="connsiteX7" fmla="*/ 407671 w 1040983"/>
                  <a:gd name="connsiteY7" fmla="*/ 709810 h 1031503"/>
                  <a:gd name="connsiteX0" fmla="*/ 408043 w 1040983"/>
                  <a:gd name="connsiteY0" fmla="*/ 237961 h 1036239"/>
                  <a:gd name="connsiteX1" fmla="*/ 551904 w 1040983"/>
                  <a:gd name="connsiteY1" fmla="*/ 0 h 1036239"/>
                  <a:gd name="connsiteX2" fmla="*/ 675624 w 1040983"/>
                  <a:gd name="connsiteY2" fmla="*/ 300328 h 1036239"/>
                  <a:gd name="connsiteX3" fmla="*/ 1034653 w 1040983"/>
                  <a:gd name="connsiteY3" fmla="*/ 538491 h 1036239"/>
                  <a:gd name="connsiteX4" fmla="*/ 610959 w 1040983"/>
                  <a:gd name="connsiteY4" fmla="*/ 914602 h 1036239"/>
                  <a:gd name="connsiteX5" fmla="*/ 69663 w 1040983"/>
                  <a:gd name="connsiteY5" fmla="*/ 871971 h 1036239"/>
                  <a:gd name="connsiteX6" fmla="*/ 122449 w 1040983"/>
                  <a:gd name="connsiteY6" fmla="*/ 395289 h 1036239"/>
                  <a:gd name="connsiteX7" fmla="*/ 407671 w 1040983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75624 w 1040106"/>
                  <a:gd name="connsiteY2" fmla="*/ 300328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2163"/>
                  <a:gd name="connsiteY0" fmla="*/ 237961 h 1036239"/>
                  <a:gd name="connsiteX1" fmla="*/ 551904 w 1042163"/>
                  <a:gd name="connsiteY1" fmla="*/ 0 h 1036239"/>
                  <a:gd name="connsiteX2" fmla="*/ 694904 w 1042163"/>
                  <a:gd name="connsiteY2" fmla="*/ 308591 h 1036239"/>
                  <a:gd name="connsiteX3" fmla="*/ 1034653 w 1042163"/>
                  <a:gd name="connsiteY3" fmla="*/ 538491 h 1036239"/>
                  <a:gd name="connsiteX4" fmla="*/ 610959 w 1042163"/>
                  <a:gd name="connsiteY4" fmla="*/ 914602 h 1036239"/>
                  <a:gd name="connsiteX5" fmla="*/ 69663 w 1042163"/>
                  <a:gd name="connsiteY5" fmla="*/ 871971 h 1036239"/>
                  <a:gd name="connsiteX6" fmla="*/ 122449 w 1042163"/>
                  <a:gd name="connsiteY6" fmla="*/ 395289 h 1036239"/>
                  <a:gd name="connsiteX7" fmla="*/ 407671 w 1042163"/>
                  <a:gd name="connsiteY7" fmla="*/ 709810 h 1036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163" h="1036239">
                    <a:moveTo>
                      <a:pt x="408043" y="237961"/>
                    </a:moveTo>
                    <a:cubicBezTo>
                      <a:pt x="343992" y="128344"/>
                      <a:pt x="425913" y="2202"/>
                      <a:pt x="551904" y="0"/>
                    </a:cubicBezTo>
                    <a:cubicBezTo>
                      <a:pt x="692297" y="9220"/>
                      <a:pt x="799637" y="145134"/>
                      <a:pt x="694904" y="308591"/>
                    </a:cubicBezTo>
                    <a:cubicBezTo>
                      <a:pt x="913733" y="254856"/>
                      <a:pt x="1005866" y="388412"/>
                      <a:pt x="1034653" y="538491"/>
                    </a:cubicBezTo>
                    <a:cubicBezTo>
                      <a:pt x="1080710" y="748323"/>
                      <a:pt x="911934" y="1029765"/>
                      <a:pt x="610959" y="914602"/>
                    </a:cubicBezTo>
                    <a:cubicBezTo>
                      <a:pt x="529678" y="1130828"/>
                      <a:pt x="156451" y="1022057"/>
                      <a:pt x="69663" y="871971"/>
                    </a:cubicBezTo>
                    <a:cubicBezTo>
                      <a:pt x="-4549" y="766325"/>
                      <a:pt x="-59482" y="489919"/>
                      <a:pt x="122449" y="395289"/>
                    </a:cubicBezTo>
                    <a:cubicBezTo>
                      <a:pt x="315758" y="274283"/>
                      <a:pt x="605462" y="514080"/>
                      <a:pt x="407671" y="709810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9" name="자유형: 도형 71">
                <a:extLst>
                  <a:ext uri="{FF2B5EF4-FFF2-40B4-BE49-F238E27FC236}">
                    <a16:creationId xmlns:a16="http://schemas.microsoft.com/office/drawing/2014/main" id="{E2D3B2AD-335B-4463-8754-22CE55094E18}"/>
                  </a:ext>
                </a:extLst>
              </p:cNvPr>
              <p:cNvSpPr/>
              <p:nvPr/>
            </p:nvSpPr>
            <p:spPr>
              <a:xfrm>
                <a:off x="6150565" y="3902140"/>
                <a:ext cx="223711" cy="335071"/>
              </a:xfrm>
              <a:custGeom>
                <a:avLst/>
                <a:gdLst>
                  <a:gd name="connsiteX0" fmla="*/ 0 w 210368"/>
                  <a:gd name="connsiteY0" fmla="*/ 692812 h 692812"/>
                  <a:gd name="connsiteX1" fmla="*/ 145855 w 210368"/>
                  <a:gd name="connsiteY1" fmla="*/ 0 h 692812"/>
                  <a:gd name="connsiteX2" fmla="*/ 210368 w 210368"/>
                  <a:gd name="connsiteY2" fmla="*/ 350614 h 692812"/>
                  <a:gd name="connsiteX0" fmla="*/ 0 w 204758"/>
                  <a:gd name="connsiteY0" fmla="*/ 692812 h 692812"/>
                  <a:gd name="connsiteX1" fmla="*/ 145855 w 204758"/>
                  <a:gd name="connsiteY1" fmla="*/ 0 h 692812"/>
                  <a:gd name="connsiteX2" fmla="*/ 204758 w 204758"/>
                  <a:gd name="connsiteY2" fmla="*/ 350614 h 692812"/>
                  <a:gd name="connsiteX0" fmla="*/ 0 w 259110"/>
                  <a:gd name="connsiteY0" fmla="*/ 692812 h 692812"/>
                  <a:gd name="connsiteX1" fmla="*/ 145855 w 259110"/>
                  <a:gd name="connsiteY1" fmla="*/ 0 h 692812"/>
                  <a:gd name="connsiteX2" fmla="*/ 204758 w 259110"/>
                  <a:gd name="connsiteY2" fmla="*/ 350614 h 692812"/>
                  <a:gd name="connsiteX0" fmla="*/ 0 w 259110"/>
                  <a:gd name="connsiteY0" fmla="*/ 670372 h 670372"/>
                  <a:gd name="connsiteX1" fmla="*/ 145855 w 259110"/>
                  <a:gd name="connsiteY1" fmla="*/ 0 h 670372"/>
                  <a:gd name="connsiteX2" fmla="*/ 204758 w 259110"/>
                  <a:gd name="connsiteY2" fmla="*/ 328174 h 670372"/>
                  <a:gd name="connsiteX0" fmla="*/ 0 w 276458"/>
                  <a:gd name="connsiteY0" fmla="*/ 670372 h 670372"/>
                  <a:gd name="connsiteX1" fmla="*/ 145855 w 276458"/>
                  <a:gd name="connsiteY1" fmla="*/ 0 h 670372"/>
                  <a:gd name="connsiteX2" fmla="*/ 204758 w 276458"/>
                  <a:gd name="connsiteY2" fmla="*/ 328174 h 670372"/>
                  <a:gd name="connsiteX0" fmla="*/ 0 w 276458"/>
                  <a:gd name="connsiteY0" fmla="*/ 670381 h 670381"/>
                  <a:gd name="connsiteX1" fmla="*/ 145855 w 276458"/>
                  <a:gd name="connsiteY1" fmla="*/ 9 h 670381"/>
                  <a:gd name="connsiteX2" fmla="*/ 204758 w 276458"/>
                  <a:gd name="connsiteY2" fmla="*/ 328183 h 670381"/>
                  <a:gd name="connsiteX0" fmla="*/ 17567 w 294025"/>
                  <a:gd name="connsiteY0" fmla="*/ 670381 h 670381"/>
                  <a:gd name="connsiteX1" fmla="*/ 163422 w 294025"/>
                  <a:gd name="connsiteY1" fmla="*/ 9 h 670381"/>
                  <a:gd name="connsiteX2" fmla="*/ 222325 w 294025"/>
                  <a:gd name="connsiteY2" fmla="*/ 328183 h 670381"/>
                  <a:gd name="connsiteX0" fmla="*/ 17567 w 327330"/>
                  <a:gd name="connsiteY0" fmla="*/ 671068 h 671068"/>
                  <a:gd name="connsiteX1" fmla="*/ 163422 w 327330"/>
                  <a:gd name="connsiteY1" fmla="*/ 696 h 671068"/>
                  <a:gd name="connsiteX2" fmla="*/ 222325 w 327330"/>
                  <a:gd name="connsiteY2" fmla="*/ 328870 h 671068"/>
                  <a:gd name="connsiteX0" fmla="*/ 17567 w 321664"/>
                  <a:gd name="connsiteY0" fmla="*/ 671068 h 671068"/>
                  <a:gd name="connsiteX1" fmla="*/ 163422 w 321664"/>
                  <a:gd name="connsiteY1" fmla="*/ 696 h 671068"/>
                  <a:gd name="connsiteX2" fmla="*/ 222325 w 321664"/>
                  <a:gd name="connsiteY2" fmla="*/ 328870 h 671068"/>
                  <a:gd name="connsiteX0" fmla="*/ 18431 w 322528"/>
                  <a:gd name="connsiteY0" fmla="*/ 671068 h 671068"/>
                  <a:gd name="connsiteX1" fmla="*/ 164286 w 322528"/>
                  <a:gd name="connsiteY1" fmla="*/ 696 h 671068"/>
                  <a:gd name="connsiteX2" fmla="*/ 223189 w 322528"/>
                  <a:gd name="connsiteY2" fmla="*/ 328870 h 671068"/>
                  <a:gd name="connsiteX0" fmla="*/ 18431 w 311947"/>
                  <a:gd name="connsiteY0" fmla="*/ 671151 h 671151"/>
                  <a:gd name="connsiteX1" fmla="*/ 164286 w 311947"/>
                  <a:gd name="connsiteY1" fmla="*/ 779 h 671151"/>
                  <a:gd name="connsiteX2" fmla="*/ 203910 w 311947"/>
                  <a:gd name="connsiteY2" fmla="*/ 312427 h 671151"/>
                  <a:gd name="connsiteX0" fmla="*/ 18431 w 319515"/>
                  <a:gd name="connsiteY0" fmla="*/ 670768 h 670768"/>
                  <a:gd name="connsiteX1" fmla="*/ 164286 w 319515"/>
                  <a:gd name="connsiteY1" fmla="*/ 396 h 670768"/>
                  <a:gd name="connsiteX2" fmla="*/ 203910 w 319515"/>
                  <a:gd name="connsiteY2" fmla="*/ 312044 h 670768"/>
                  <a:gd name="connsiteX0" fmla="*/ 16717 w 317801"/>
                  <a:gd name="connsiteY0" fmla="*/ 670768 h 670768"/>
                  <a:gd name="connsiteX1" fmla="*/ 162572 w 317801"/>
                  <a:gd name="connsiteY1" fmla="*/ 396 h 670768"/>
                  <a:gd name="connsiteX2" fmla="*/ 202196 w 317801"/>
                  <a:gd name="connsiteY2" fmla="*/ 312044 h 670768"/>
                  <a:gd name="connsiteX0" fmla="*/ 16717 w 320719"/>
                  <a:gd name="connsiteY0" fmla="*/ 670412 h 670412"/>
                  <a:gd name="connsiteX1" fmla="*/ 162572 w 320719"/>
                  <a:gd name="connsiteY1" fmla="*/ 40 h 670412"/>
                  <a:gd name="connsiteX2" fmla="*/ 202196 w 320719"/>
                  <a:gd name="connsiteY2" fmla="*/ 311688 h 670412"/>
                  <a:gd name="connsiteX0" fmla="*/ 16717 w 314294"/>
                  <a:gd name="connsiteY0" fmla="*/ 670412 h 670412"/>
                  <a:gd name="connsiteX1" fmla="*/ 162572 w 314294"/>
                  <a:gd name="connsiteY1" fmla="*/ 40 h 670412"/>
                  <a:gd name="connsiteX2" fmla="*/ 202196 w 314294"/>
                  <a:gd name="connsiteY2" fmla="*/ 311688 h 670412"/>
                  <a:gd name="connsiteX0" fmla="*/ 20002 w 313692"/>
                  <a:gd name="connsiteY0" fmla="*/ 684181 h 684181"/>
                  <a:gd name="connsiteX1" fmla="*/ 157594 w 313692"/>
                  <a:gd name="connsiteY1" fmla="*/ 38 h 684181"/>
                  <a:gd name="connsiteX2" fmla="*/ 205481 w 313692"/>
                  <a:gd name="connsiteY2" fmla="*/ 325457 h 684181"/>
                  <a:gd name="connsiteX0" fmla="*/ 20002 w 335146"/>
                  <a:gd name="connsiteY0" fmla="*/ 684143 h 684143"/>
                  <a:gd name="connsiteX1" fmla="*/ 157594 w 335146"/>
                  <a:gd name="connsiteY1" fmla="*/ 0 h 684143"/>
                  <a:gd name="connsiteX2" fmla="*/ 205481 w 335146"/>
                  <a:gd name="connsiteY2" fmla="*/ 325419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11876 w 318923"/>
                  <a:gd name="connsiteY0" fmla="*/ 463808 h 463808"/>
                  <a:gd name="connsiteX1" fmla="*/ 171501 w 318923"/>
                  <a:gd name="connsiteY1" fmla="*/ 2 h 463808"/>
                  <a:gd name="connsiteX2" fmla="*/ 191846 w 318923"/>
                  <a:gd name="connsiteY2" fmla="*/ 275845 h 463808"/>
                  <a:gd name="connsiteX0" fmla="*/ 11876 w 318923"/>
                  <a:gd name="connsiteY0" fmla="*/ 444528 h 444528"/>
                  <a:gd name="connsiteX1" fmla="*/ 171501 w 318923"/>
                  <a:gd name="connsiteY1" fmla="*/ 2 h 444528"/>
                  <a:gd name="connsiteX2" fmla="*/ 191846 w 318923"/>
                  <a:gd name="connsiteY2" fmla="*/ 275845 h 444528"/>
                  <a:gd name="connsiteX0" fmla="*/ 1452 w 308499"/>
                  <a:gd name="connsiteY0" fmla="*/ 444528 h 444528"/>
                  <a:gd name="connsiteX1" fmla="*/ 161077 w 308499"/>
                  <a:gd name="connsiteY1" fmla="*/ 2 h 444528"/>
                  <a:gd name="connsiteX2" fmla="*/ 181422 w 308499"/>
                  <a:gd name="connsiteY2" fmla="*/ 275845 h 444528"/>
                  <a:gd name="connsiteX0" fmla="*/ 1452 w 296864"/>
                  <a:gd name="connsiteY0" fmla="*/ 444638 h 444638"/>
                  <a:gd name="connsiteX1" fmla="*/ 161077 w 296864"/>
                  <a:gd name="connsiteY1" fmla="*/ 112 h 444638"/>
                  <a:gd name="connsiteX2" fmla="*/ 181422 w 296864"/>
                  <a:gd name="connsiteY2" fmla="*/ 275955 h 444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6864" h="444638">
                    <a:moveTo>
                      <a:pt x="1452" y="444638"/>
                    </a:moveTo>
                    <a:cubicBezTo>
                      <a:pt x="-2260" y="204656"/>
                      <a:pt x="-11482" y="8739"/>
                      <a:pt x="161077" y="112"/>
                    </a:cubicBezTo>
                    <a:cubicBezTo>
                      <a:pt x="350238" y="-6281"/>
                      <a:pt x="327228" y="262274"/>
                      <a:pt x="181422" y="275955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cxnSp>
            <p:nvCxnSpPr>
              <p:cNvPr id="20" name="직선 연결선 72">
                <a:extLst>
                  <a:ext uri="{FF2B5EF4-FFF2-40B4-BE49-F238E27FC236}">
                    <a16:creationId xmlns:a16="http://schemas.microsoft.com/office/drawing/2014/main" id="{446C8F92-20B9-4AF2-98B1-F11834A12E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2008" y="3476077"/>
                <a:ext cx="1188" cy="974737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그룹 31">
              <a:extLst>
                <a:ext uri="{FF2B5EF4-FFF2-40B4-BE49-F238E27FC236}">
                  <a16:creationId xmlns:a16="http://schemas.microsoft.com/office/drawing/2014/main" id="{59E6D4CD-CF58-4E86-B632-E569FAC868FF}"/>
                </a:ext>
              </a:extLst>
            </p:cNvPr>
            <p:cNvGrpSpPr/>
            <p:nvPr/>
          </p:nvGrpSpPr>
          <p:grpSpPr>
            <a:xfrm>
              <a:off x="9081777" y="2723682"/>
              <a:ext cx="2303626" cy="2356922"/>
              <a:chOff x="9087273" y="2875432"/>
              <a:chExt cx="2303626" cy="2356921"/>
            </a:xfrm>
            <a:solidFill>
              <a:schemeClr val="accent1"/>
            </a:solidFill>
          </p:grpSpPr>
          <p:sp>
            <p:nvSpPr>
              <p:cNvPr id="22" name="Rounded Rectangle 7">
                <a:extLst>
                  <a:ext uri="{FF2B5EF4-FFF2-40B4-BE49-F238E27FC236}">
                    <a16:creationId xmlns:a16="http://schemas.microsoft.com/office/drawing/2014/main" id="{BA7E62FD-831C-4D6E-B709-E2B6F1D90C5E}"/>
                  </a:ext>
                </a:extLst>
              </p:cNvPr>
              <p:cNvSpPr/>
              <p:nvPr/>
            </p:nvSpPr>
            <p:spPr>
              <a:xfrm>
                <a:off x="10019157" y="4810446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" name="Rounded Rectangle 8">
                <a:extLst>
                  <a:ext uri="{FF2B5EF4-FFF2-40B4-BE49-F238E27FC236}">
                    <a16:creationId xmlns:a16="http://schemas.microsoft.com/office/drawing/2014/main" id="{AEE73ACE-55E0-4C9F-BDF5-72D72476BED2}"/>
                  </a:ext>
                </a:extLst>
              </p:cNvPr>
              <p:cNvSpPr/>
              <p:nvPr/>
            </p:nvSpPr>
            <p:spPr>
              <a:xfrm>
                <a:off x="10019157" y="4908581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4" name="Rounded Rectangle 9">
                <a:extLst>
                  <a:ext uri="{FF2B5EF4-FFF2-40B4-BE49-F238E27FC236}">
                    <a16:creationId xmlns:a16="http://schemas.microsoft.com/office/drawing/2014/main" id="{0142829B-3765-4E3B-B256-333D12AEF6CE}"/>
                  </a:ext>
                </a:extLst>
              </p:cNvPr>
              <p:cNvSpPr/>
              <p:nvPr/>
            </p:nvSpPr>
            <p:spPr>
              <a:xfrm>
                <a:off x="10019157" y="5006715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5" name="Chord 8">
                <a:extLst>
                  <a:ext uri="{FF2B5EF4-FFF2-40B4-BE49-F238E27FC236}">
                    <a16:creationId xmlns:a16="http://schemas.microsoft.com/office/drawing/2014/main" id="{E2933743-F362-433C-AF9E-C7E331AD9F6E}"/>
                  </a:ext>
                </a:extLst>
              </p:cNvPr>
              <p:cNvSpPr/>
              <p:nvPr/>
            </p:nvSpPr>
            <p:spPr>
              <a:xfrm rot="19366553">
                <a:off x="10104241" y="5001620"/>
                <a:ext cx="279977" cy="230733"/>
              </a:xfrm>
              <a:custGeom>
                <a:avLst/>
                <a:gdLst/>
                <a:ahLst/>
                <a:cxnLst/>
                <a:rect l="l" t="t" r="r" b="b"/>
                <a:pathLst>
                  <a:path w="808567" h="666352">
                    <a:moveTo>
                      <a:pt x="11238" y="0"/>
                    </a:moveTo>
                    <a:lnTo>
                      <a:pt x="808567" y="605735"/>
                    </a:lnTo>
                    <a:cubicBezTo>
                      <a:pt x="631295" y="696452"/>
                      <a:pt x="413578" y="686352"/>
                      <a:pt x="241904" y="568647"/>
                    </a:cubicBezTo>
                    <a:cubicBezTo>
                      <a:pt x="54716" y="440307"/>
                      <a:pt x="-32876" y="214793"/>
                      <a:pt x="1123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6" name="Freeform 19">
                <a:extLst>
                  <a:ext uri="{FF2B5EF4-FFF2-40B4-BE49-F238E27FC236}">
                    <a16:creationId xmlns:a16="http://schemas.microsoft.com/office/drawing/2014/main" id="{D527EF1F-DEA1-4114-B761-03923FCC52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5953" y="3562517"/>
                <a:ext cx="1039477" cy="1222505"/>
              </a:xfrm>
              <a:custGeom>
                <a:avLst/>
                <a:gdLst>
                  <a:gd name="T0" fmla="*/ 1239 w 2141"/>
                  <a:gd name="T1" fmla="*/ 16 h 2665"/>
                  <a:gd name="T2" fmla="*/ 1465 w 2141"/>
                  <a:gd name="T3" fmla="*/ 82 h 2665"/>
                  <a:gd name="T4" fmla="*/ 1673 w 2141"/>
                  <a:gd name="T5" fmla="*/ 194 h 2665"/>
                  <a:gd name="T6" fmla="*/ 1855 w 2141"/>
                  <a:gd name="T7" fmla="*/ 349 h 2665"/>
                  <a:gd name="T8" fmla="*/ 2000 w 2141"/>
                  <a:gd name="T9" fmla="*/ 546 h 2665"/>
                  <a:gd name="T10" fmla="*/ 2099 w 2141"/>
                  <a:gd name="T11" fmla="*/ 777 h 2665"/>
                  <a:gd name="T12" fmla="*/ 2141 w 2141"/>
                  <a:gd name="T13" fmla="*/ 1039 h 2665"/>
                  <a:gd name="T14" fmla="*/ 2119 w 2141"/>
                  <a:gd name="T15" fmla="*/ 1331 h 2665"/>
                  <a:gd name="T16" fmla="*/ 2051 w 2141"/>
                  <a:gd name="T17" fmla="*/ 1562 h 2665"/>
                  <a:gd name="T18" fmla="*/ 1959 w 2141"/>
                  <a:gd name="T19" fmla="*/ 1722 h 2665"/>
                  <a:gd name="T20" fmla="*/ 1853 w 2141"/>
                  <a:gd name="T21" fmla="*/ 1859 h 2665"/>
                  <a:gd name="T22" fmla="*/ 1743 w 2141"/>
                  <a:gd name="T23" fmla="*/ 1990 h 2665"/>
                  <a:gd name="T24" fmla="*/ 1644 w 2141"/>
                  <a:gd name="T25" fmla="*/ 2133 h 2665"/>
                  <a:gd name="T26" fmla="*/ 1578 w 2141"/>
                  <a:gd name="T27" fmla="*/ 2265 h 2665"/>
                  <a:gd name="T28" fmla="*/ 1542 w 2141"/>
                  <a:gd name="T29" fmla="*/ 2384 h 2665"/>
                  <a:gd name="T30" fmla="*/ 1535 w 2141"/>
                  <a:gd name="T31" fmla="*/ 2512 h 2665"/>
                  <a:gd name="T32" fmla="*/ 1495 w 2141"/>
                  <a:gd name="T33" fmla="*/ 2608 h 2665"/>
                  <a:gd name="T34" fmla="*/ 1430 w 2141"/>
                  <a:gd name="T35" fmla="*/ 2661 h 2665"/>
                  <a:gd name="T36" fmla="*/ 1302 w 2141"/>
                  <a:gd name="T37" fmla="*/ 2665 h 2665"/>
                  <a:gd name="T38" fmla="*/ 1103 w 2141"/>
                  <a:gd name="T39" fmla="*/ 2664 h 2665"/>
                  <a:gd name="T40" fmla="*/ 893 w 2141"/>
                  <a:gd name="T41" fmla="*/ 2664 h 2665"/>
                  <a:gd name="T42" fmla="*/ 736 w 2141"/>
                  <a:gd name="T43" fmla="*/ 2664 h 2665"/>
                  <a:gd name="T44" fmla="*/ 668 w 2141"/>
                  <a:gd name="T45" fmla="*/ 2629 h 2665"/>
                  <a:gd name="T46" fmla="*/ 633 w 2141"/>
                  <a:gd name="T47" fmla="*/ 2573 h 2665"/>
                  <a:gd name="T48" fmla="*/ 621 w 2141"/>
                  <a:gd name="T49" fmla="*/ 2514 h 2665"/>
                  <a:gd name="T50" fmla="*/ 621 w 2141"/>
                  <a:gd name="T51" fmla="*/ 2441 h 2665"/>
                  <a:gd name="T52" fmla="*/ 615 w 2141"/>
                  <a:gd name="T53" fmla="*/ 2358 h 2665"/>
                  <a:gd name="T54" fmla="*/ 589 w 2141"/>
                  <a:gd name="T55" fmla="*/ 2258 h 2665"/>
                  <a:gd name="T56" fmla="*/ 522 w 2141"/>
                  <a:gd name="T57" fmla="*/ 2136 h 2665"/>
                  <a:gd name="T58" fmla="*/ 429 w 2141"/>
                  <a:gd name="T59" fmla="*/ 2015 h 2665"/>
                  <a:gd name="T60" fmla="*/ 351 w 2141"/>
                  <a:gd name="T61" fmla="*/ 1917 h 2665"/>
                  <a:gd name="T62" fmla="*/ 250 w 2141"/>
                  <a:gd name="T63" fmla="*/ 1794 h 2665"/>
                  <a:gd name="T64" fmla="*/ 145 w 2141"/>
                  <a:gd name="T65" fmla="*/ 1641 h 2665"/>
                  <a:gd name="T66" fmla="*/ 58 w 2141"/>
                  <a:gd name="T67" fmla="*/ 1458 h 2665"/>
                  <a:gd name="T68" fmla="*/ 6 w 2141"/>
                  <a:gd name="T69" fmla="*/ 1244 h 2665"/>
                  <a:gd name="T70" fmla="*/ 7 w 2141"/>
                  <a:gd name="T71" fmla="*/ 988 h 2665"/>
                  <a:gd name="T72" fmla="*/ 58 w 2141"/>
                  <a:gd name="T73" fmla="*/ 742 h 2665"/>
                  <a:gd name="T74" fmla="*/ 145 w 2141"/>
                  <a:gd name="T75" fmla="*/ 540 h 2665"/>
                  <a:gd name="T76" fmla="*/ 260 w 2141"/>
                  <a:gd name="T77" fmla="*/ 376 h 2665"/>
                  <a:gd name="T78" fmla="*/ 394 w 2141"/>
                  <a:gd name="T79" fmla="*/ 249 h 2665"/>
                  <a:gd name="T80" fmla="*/ 537 w 2141"/>
                  <a:gd name="T81" fmla="*/ 152 h 2665"/>
                  <a:gd name="T82" fmla="*/ 679 w 2141"/>
                  <a:gd name="T83" fmla="*/ 83 h 2665"/>
                  <a:gd name="T84" fmla="*/ 813 w 2141"/>
                  <a:gd name="T85" fmla="*/ 37 h 2665"/>
                  <a:gd name="T86" fmla="*/ 928 w 2141"/>
                  <a:gd name="T87" fmla="*/ 9 h 2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41" h="2665">
                    <a:moveTo>
                      <a:pt x="1084" y="0"/>
                    </a:moveTo>
                    <a:lnTo>
                      <a:pt x="1162" y="6"/>
                    </a:lnTo>
                    <a:lnTo>
                      <a:pt x="1239" y="16"/>
                    </a:lnTo>
                    <a:lnTo>
                      <a:pt x="1316" y="32"/>
                    </a:lnTo>
                    <a:lnTo>
                      <a:pt x="1391" y="54"/>
                    </a:lnTo>
                    <a:lnTo>
                      <a:pt x="1465" y="82"/>
                    </a:lnTo>
                    <a:lnTo>
                      <a:pt x="1537" y="114"/>
                    </a:lnTo>
                    <a:lnTo>
                      <a:pt x="1606" y="152"/>
                    </a:lnTo>
                    <a:lnTo>
                      <a:pt x="1673" y="194"/>
                    </a:lnTo>
                    <a:lnTo>
                      <a:pt x="1737" y="242"/>
                    </a:lnTo>
                    <a:lnTo>
                      <a:pt x="1798" y="293"/>
                    </a:lnTo>
                    <a:lnTo>
                      <a:pt x="1855" y="349"/>
                    </a:lnTo>
                    <a:lnTo>
                      <a:pt x="1907" y="410"/>
                    </a:lnTo>
                    <a:lnTo>
                      <a:pt x="1956" y="476"/>
                    </a:lnTo>
                    <a:lnTo>
                      <a:pt x="2000" y="546"/>
                    </a:lnTo>
                    <a:lnTo>
                      <a:pt x="2038" y="618"/>
                    </a:lnTo>
                    <a:lnTo>
                      <a:pt x="2071" y="696"/>
                    </a:lnTo>
                    <a:lnTo>
                      <a:pt x="2099" y="777"/>
                    </a:lnTo>
                    <a:lnTo>
                      <a:pt x="2119" y="861"/>
                    </a:lnTo>
                    <a:lnTo>
                      <a:pt x="2134" y="949"/>
                    </a:lnTo>
                    <a:lnTo>
                      <a:pt x="2141" y="1039"/>
                    </a:lnTo>
                    <a:lnTo>
                      <a:pt x="2141" y="1133"/>
                    </a:lnTo>
                    <a:lnTo>
                      <a:pt x="2135" y="1231"/>
                    </a:lnTo>
                    <a:lnTo>
                      <a:pt x="2119" y="1331"/>
                    </a:lnTo>
                    <a:lnTo>
                      <a:pt x="2096" y="1433"/>
                    </a:lnTo>
                    <a:lnTo>
                      <a:pt x="2076" y="1500"/>
                    </a:lnTo>
                    <a:lnTo>
                      <a:pt x="2051" y="1562"/>
                    </a:lnTo>
                    <a:lnTo>
                      <a:pt x="2023" y="1619"/>
                    </a:lnTo>
                    <a:lnTo>
                      <a:pt x="1993" y="1672"/>
                    </a:lnTo>
                    <a:lnTo>
                      <a:pt x="1959" y="1722"/>
                    </a:lnTo>
                    <a:lnTo>
                      <a:pt x="1926" y="1769"/>
                    </a:lnTo>
                    <a:lnTo>
                      <a:pt x="1889" y="1816"/>
                    </a:lnTo>
                    <a:lnTo>
                      <a:pt x="1853" y="1859"/>
                    </a:lnTo>
                    <a:lnTo>
                      <a:pt x="1815" y="1903"/>
                    </a:lnTo>
                    <a:lnTo>
                      <a:pt x="1779" y="1945"/>
                    </a:lnTo>
                    <a:lnTo>
                      <a:pt x="1743" y="1990"/>
                    </a:lnTo>
                    <a:lnTo>
                      <a:pt x="1708" y="2035"/>
                    </a:lnTo>
                    <a:lnTo>
                      <a:pt x="1676" y="2082"/>
                    </a:lnTo>
                    <a:lnTo>
                      <a:pt x="1644" y="2133"/>
                    </a:lnTo>
                    <a:lnTo>
                      <a:pt x="1616" y="2185"/>
                    </a:lnTo>
                    <a:lnTo>
                      <a:pt x="1597" y="2226"/>
                    </a:lnTo>
                    <a:lnTo>
                      <a:pt x="1578" y="2265"/>
                    </a:lnTo>
                    <a:lnTo>
                      <a:pt x="1564" y="2304"/>
                    </a:lnTo>
                    <a:lnTo>
                      <a:pt x="1551" y="2344"/>
                    </a:lnTo>
                    <a:lnTo>
                      <a:pt x="1542" y="2384"/>
                    </a:lnTo>
                    <a:lnTo>
                      <a:pt x="1536" y="2428"/>
                    </a:lnTo>
                    <a:lnTo>
                      <a:pt x="1536" y="2473"/>
                    </a:lnTo>
                    <a:lnTo>
                      <a:pt x="1535" y="2512"/>
                    </a:lnTo>
                    <a:lnTo>
                      <a:pt x="1526" y="2549"/>
                    </a:lnTo>
                    <a:lnTo>
                      <a:pt x="1513" y="2581"/>
                    </a:lnTo>
                    <a:lnTo>
                      <a:pt x="1495" y="2608"/>
                    </a:lnTo>
                    <a:lnTo>
                      <a:pt x="1475" y="2632"/>
                    </a:lnTo>
                    <a:lnTo>
                      <a:pt x="1453" y="2649"/>
                    </a:lnTo>
                    <a:lnTo>
                      <a:pt x="1430" y="2661"/>
                    </a:lnTo>
                    <a:lnTo>
                      <a:pt x="1408" y="2665"/>
                    </a:lnTo>
                    <a:lnTo>
                      <a:pt x="1359" y="2665"/>
                    </a:lnTo>
                    <a:lnTo>
                      <a:pt x="1302" y="2665"/>
                    </a:lnTo>
                    <a:lnTo>
                      <a:pt x="1239" y="2665"/>
                    </a:lnTo>
                    <a:lnTo>
                      <a:pt x="1172" y="2665"/>
                    </a:lnTo>
                    <a:lnTo>
                      <a:pt x="1103" y="2664"/>
                    </a:lnTo>
                    <a:lnTo>
                      <a:pt x="1031" y="2664"/>
                    </a:lnTo>
                    <a:lnTo>
                      <a:pt x="961" y="2664"/>
                    </a:lnTo>
                    <a:lnTo>
                      <a:pt x="893" y="2664"/>
                    </a:lnTo>
                    <a:lnTo>
                      <a:pt x="828" y="2664"/>
                    </a:lnTo>
                    <a:lnTo>
                      <a:pt x="768" y="2665"/>
                    </a:lnTo>
                    <a:lnTo>
                      <a:pt x="736" y="2664"/>
                    </a:lnTo>
                    <a:lnTo>
                      <a:pt x="708" y="2656"/>
                    </a:lnTo>
                    <a:lnTo>
                      <a:pt x="687" y="2645"/>
                    </a:lnTo>
                    <a:lnTo>
                      <a:pt x="668" y="2629"/>
                    </a:lnTo>
                    <a:lnTo>
                      <a:pt x="652" y="2611"/>
                    </a:lnTo>
                    <a:lnTo>
                      <a:pt x="640" y="2592"/>
                    </a:lnTo>
                    <a:lnTo>
                      <a:pt x="633" y="2573"/>
                    </a:lnTo>
                    <a:lnTo>
                      <a:pt x="627" y="2554"/>
                    </a:lnTo>
                    <a:lnTo>
                      <a:pt x="624" y="2537"/>
                    </a:lnTo>
                    <a:lnTo>
                      <a:pt x="621" y="2514"/>
                    </a:lnTo>
                    <a:lnTo>
                      <a:pt x="621" y="2490"/>
                    </a:lnTo>
                    <a:lnTo>
                      <a:pt x="621" y="2467"/>
                    </a:lnTo>
                    <a:lnTo>
                      <a:pt x="621" y="2441"/>
                    </a:lnTo>
                    <a:lnTo>
                      <a:pt x="621" y="2415"/>
                    </a:lnTo>
                    <a:lnTo>
                      <a:pt x="620" y="2387"/>
                    </a:lnTo>
                    <a:lnTo>
                      <a:pt x="615" y="2358"/>
                    </a:lnTo>
                    <a:lnTo>
                      <a:pt x="609" y="2326"/>
                    </a:lnTo>
                    <a:lnTo>
                      <a:pt x="601" y="2293"/>
                    </a:lnTo>
                    <a:lnTo>
                      <a:pt x="589" y="2258"/>
                    </a:lnTo>
                    <a:lnTo>
                      <a:pt x="572" y="2220"/>
                    </a:lnTo>
                    <a:lnTo>
                      <a:pt x="550" y="2179"/>
                    </a:lnTo>
                    <a:lnTo>
                      <a:pt x="522" y="2136"/>
                    </a:lnTo>
                    <a:lnTo>
                      <a:pt x="489" y="2090"/>
                    </a:lnTo>
                    <a:lnTo>
                      <a:pt x="448" y="2041"/>
                    </a:lnTo>
                    <a:lnTo>
                      <a:pt x="429" y="2015"/>
                    </a:lnTo>
                    <a:lnTo>
                      <a:pt x="407" y="1984"/>
                    </a:lnTo>
                    <a:lnTo>
                      <a:pt x="380" y="1952"/>
                    </a:lnTo>
                    <a:lnTo>
                      <a:pt x="351" y="1917"/>
                    </a:lnTo>
                    <a:lnTo>
                      <a:pt x="319" y="1878"/>
                    </a:lnTo>
                    <a:lnTo>
                      <a:pt x="285" y="1837"/>
                    </a:lnTo>
                    <a:lnTo>
                      <a:pt x="250" y="1794"/>
                    </a:lnTo>
                    <a:lnTo>
                      <a:pt x="214" y="1746"/>
                    </a:lnTo>
                    <a:lnTo>
                      <a:pt x="179" y="1695"/>
                    </a:lnTo>
                    <a:lnTo>
                      <a:pt x="145" y="1641"/>
                    </a:lnTo>
                    <a:lnTo>
                      <a:pt x="113" y="1583"/>
                    </a:lnTo>
                    <a:lnTo>
                      <a:pt x="84" y="1523"/>
                    </a:lnTo>
                    <a:lnTo>
                      <a:pt x="58" y="1458"/>
                    </a:lnTo>
                    <a:lnTo>
                      <a:pt x="36" y="1391"/>
                    </a:lnTo>
                    <a:lnTo>
                      <a:pt x="19" y="1318"/>
                    </a:lnTo>
                    <a:lnTo>
                      <a:pt x="6" y="1244"/>
                    </a:lnTo>
                    <a:lnTo>
                      <a:pt x="0" y="1164"/>
                    </a:lnTo>
                    <a:lnTo>
                      <a:pt x="0" y="1081"/>
                    </a:lnTo>
                    <a:lnTo>
                      <a:pt x="7" y="988"/>
                    </a:lnTo>
                    <a:lnTo>
                      <a:pt x="19" y="901"/>
                    </a:lnTo>
                    <a:lnTo>
                      <a:pt x="36" y="819"/>
                    </a:lnTo>
                    <a:lnTo>
                      <a:pt x="58" y="742"/>
                    </a:lnTo>
                    <a:lnTo>
                      <a:pt x="83" y="669"/>
                    </a:lnTo>
                    <a:lnTo>
                      <a:pt x="112" y="602"/>
                    </a:lnTo>
                    <a:lnTo>
                      <a:pt x="145" y="540"/>
                    </a:lnTo>
                    <a:lnTo>
                      <a:pt x="180" y="480"/>
                    </a:lnTo>
                    <a:lnTo>
                      <a:pt x="220" y="426"/>
                    </a:lnTo>
                    <a:lnTo>
                      <a:pt x="260" y="376"/>
                    </a:lnTo>
                    <a:lnTo>
                      <a:pt x="304" y="330"/>
                    </a:lnTo>
                    <a:lnTo>
                      <a:pt x="348" y="287"/>
                    </a:lnTo>
                    <a:lnTo>
                      <a:pt x="394" y="249"/>
                    </a:lnTo>
                    <a:lnTo>
                      <a:pt x="441" y="213"/>
                    </a:lnTo>
                    <a:lnTo>
                      <a:pt x="489" y="181"/>
                    </a:lnTo>
                    <a:lnTo>
                      <a:pt x="537" y="152"/>
                    </a:lnTo>
                    <a:lnTo>
                      <a:pt x="585" y="125"/>
                    </a:lnTo>
                    <a:lnTo>
                      <a:pt x="633" y="104"/>
                    </a:lnTo>
                    <a:lnTo>
                      <a:pt x="679" y="83"/>
                    </a:lnTo>
                    <a:lnTo>
                      <a:pt x="726" y="64"/>
                    </a:lnTo>
                    <a:lnTo>
                      <a:pt x="769" y="50"/>
                    </a:lnTo>
                    <a:lnTo>
                      <a:pt x="813" y="37"/>
                    </a:lnTo>
                    <a:lnTo>
                      <a:pt x="854" y="25"/>
                    </a:lnTo>
                    <a:lnTo>
                      <a:pt x="892" y="16"/>
                    </a:lnTo>
                    <a:lnTo>
                      <a:pt x="928" y="9"/>
                    </a:lnTo>
                    <a:lnTo>
                      <a:pt x="1007" y="2"/>
                    </a:lnTo>
                    <a:lnTo>
                      <a:pt x="10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 dirty="0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F45EAE8-F644-4F05-B573-7FD3EED9D8ED}"/>
                  </a:ext>
                </a:extLst>
              </p:cNvPr>
              <p:cNvSpPr/>
              <p:nvPr/>
            </p:nvSpPr>
            <p:spPr>
              <a:xfrm>
                <a:off x="10199168" y="287543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93908809-E2FC-420E-8069-C1BE2FAF45BC}"/>
                  </a:ext>
                </a:extLst>
              </p:cNvPr>
              <p:cNvSpPr/>
              <p:nvPr/>
            </p:nvSpPr>
            <p:spPr>
              <a:xfrm rot="8100000">
                <a:off x="9613374" y="3081280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8BE719F-0B12-4A26-81C7-774C5CCEB7A8}"/>
                  </a:ext>
                </a:extLst>
              </p:cNvPr>
              <p:cNvSpPr/>
              <p:nvPr/>
            </p:nvSpPr>
            <p:spPr>
              <a:xfrm rot="16800000">
                <a:off x="9294239" y="358237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0" name="Freeform 4103">
                <a:extLst>
                  <a:ext uri="{FF2B5EF4-FFF2-40B4-BE49-F238E27FC236}">
                    <a16:creationId xmlns:a16="http://schemas.microsoft.com/office/drawing/2014/main" id="{E3EE7F00-E383-4E73-B45B-7BC867F622C6}"/>
                  </a:ext>
                </a:extLst>
              </p:cNvPr>
              <p:cNvSpPr/>
              <p:nvPr/>
            </p:nvSpPr>
            <p:spPr>
              <a:xfrm rot="18900000" flipV="1">
                <a:off x="10108452" y="4097750"/>
                <a:ext cx="475605" cy="267050"/>
              </a:xfrm>
              <a:custGeom>
                <a:avLst/>
                <a:gdLst>
                  <a:gd name="connsiteX0" fmla="*/ 447675 w 447675"/>
                  <a:gd name="connsiteY0" fmla="*/ 266700 h 266700"/>
                  <a:gd name="connsiteX1" fmla="*/ 0 w 447675"/>
                  <a:gd name="connsiteY1" fmla="*/ 171450 h 266700"/>
                  <a:gd name="connsiteX2" fmla="*/ 342900 w 447675"/>
                  <a:gd name="connsiteY2" fmla="*/ 0 h 266700"/>
                  <a:gd name="connsiteX3" fmla="*/ 447675 w 447675"/>
                  <a:gd name="connsiteY3" fmla="*/ 266700 h 266700"/>
                  <a:gd name="connsiteX0" fmla="*/ 447675 w 464732"/>
                  <a:gd name="connsiteY0" fmla="*/ 266700 h 266700"/>
                  <a:gd name="connsiteX1" fmla="*/ 0 w 464732"/>
                  <a:gd name="connsiteY1" fmla="*/ 171450 h 266700"/>
                  <a:gd name="connsiteX2" fmla="*/ 342900 w 464732"/>
                  <a:gd name="connsiteY2" fmla="*/ 0 h 266700"/>
                  <a:gd name="connsiteX3" fmla="*/ 447675 w 464732"/>
                  <a:gd name="connsiteY3" fmla="*/ 266700 h 266700"/>
                  <a:gd name="connsiteX0" fmla="*/ 447675 w 492584"/>
                  <a:gd name="connsiteY0" fmla="*/ 266700 h 266700"/>
                  <a:gd name="connsiteX1" fmla="*/ 0 w 492584"/>
                  <a:gd name="connsiteY1" fmla="*/ 171450 h 266700"/>
                  <a:gd name="connsiteX2" fmla="*/ 342900 w 492584"/>
                  <a:gd name="connsiteY2" fmla="*/ 0 h 266700"/>
                  <a:gd name="connsiteX3" fmla="*/ 447675 w 492584"/>
                  <a:gd name="connsiteY3" fmla="*/ 266700 h 266700"/>
                  <a:gd name="connsiteX0" fmla="*/ 447675 w 492584"/>
                  <a:gd name="connsiteY0" fmla="*/ 266700 h 267320"/>
                  <a:gd name="connsiteX1" fmla="*/ 0 w 492584"/>
                  <a:gd name="connsiteY1" fmla="*/ 171450 h 267320"/>
                  <a:gd name="connsiteX2" fmla="*/ 342900 w 492584"/>
                  <a:gd name="connsiteY2" fmla="*/ 0 h 267320"/>
                  <a:gd name="connsiteX3" fmla="*/ 447675 w 492584"/>
                  <a:gd name="connsiteY3" fmla="*/ 266700 h 267320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8433 h 269760"/>
                  <a:gd name="connsiteX1" fmla="*/ 0 w 492584"/>
                  <a:gd name="connsiteY1" fmla="*/ 173183 h 269760"/>
                  <a:gd name="connsiteX2" fmla="*/ 342900 w 492584"/>
                  <a:gd name="connsiteY2" fmla="*/ 1733 h 269760"/>
                  <a:gd name="connsiteX3" fmla="*/ 447675 w 492584"/>
                  <a:gd name="connsiteY3" fmla="*/ 268433 h 269760"/>
                  <a:gd name="connsiteX0" fmla="*/ 447675 w 475131"/>
                  <a:gd name="connsiteY0" fmla="*/ 268433 h 269760"/>
                  <a:gd name="connsiteX1" fmla="*/ 0 w 475131"/>
                  <a:gd name="connsiteY1" fmla="*/ 173183 h 269760"/>
                  <a:gd name="connsiteX2" fmla="*/ 342900 w 475131"/>
                  <a:gd name="connsiteY2" fmla="*/ 1733 h 269760"/>
                  <a:gd name="connsiteX3" fmla="*/ 447675 w 475131"/>
                  <a:gd name="connsiteY3" fmla="*/ 268433 h 269760"/>
                  <a:gd name="connsiteX0" fmla="*/ 447675 w 496136"/>
                  <a:gd name="connsiteY0" fmla="*/ 268433 h 269760"/>
                  <a:gd name="connsiteX1" fmla="*/ 0 w 496136"/>
                  <a:gd name="connsiteY1" fmla="*/ 173183 h 269760"/>
                  <a:gd name="connsiteX2" fmla="*/ 342900 w 496136"/>
                  <a:gd name="connsiteY2" fmla="*/ 1733 h 269760"/>
                  <a:gd name="connsiteX3" fmla="*/ 447675 w 496136"/>
                  <a:gd name="connsiteY3" fmla="*/ 268433 h 269760"/>
                  <a:gd name="connsiteX0" fmla="*/ 447675 w 496136"/>
                  <a:gd name="connsiteY0" fmla="*/ 268433 h 282774"/>
                  <a:gd name="connsiteX1" fmla="*/ 0 w 496136"/>
                  <a:gd name="connsiteY1" fmla="*/ 173183 h 282774"/>
                  <a:gd name="connsiteX2" fmla="*/ 342900 w 496136"/>
                  <a:gd name="connsiteY2" fmla="*/ 1733 h 282774"/>
                  <a:gd name="connsiteX3" fmla="*/ 447675 w 496136"/>
                  <a:gd name="connsiteY3" fmla="*/ 268433 h 282774"/>
                  <a:gd name="connsiteX0" fmla="*/ 566944 w 615405"/>
                  <a:gd name="connsiteY0" fmla="*/ 269154 h 280541"/>
                  <a:gd name="connsiteX1" fmla="*/ 0 w 615405"/>
                  <a:gd name="connsiteY1" fmla="*/ 146074 h 280541"/>
                  <a:gd name="connsiteX2" fmla="*/ 462169 w 615405"/>
                  <a:gd name="connsiteY2" fmla="*/ 2454 h 280541"/>
                  <a:gd name="connsiteX3" fmla="*/ 566944 w 615405"/>
                  <a:gd name="connsiteY3" fmla="*/ 269154 h 280541"/>
                  <a:gd name="connsiteX0" fmla="*/ 566944 w 615405"/>
                  <a:gd name="connsiteY0" fmla="*/ 268907 h 280294"/>
                  <a:gd name="connsiteX1" fmla="*/ 0 w 615405"/>
                  <a:gd name="connsiteY1" fmla="*/ 145827 h 280294"/>
                  <a:gd name="connsiteX2" fmla="*/ 462169 w 615405"/>
                  <a:gd name="connsiteY2" fmla="*/ 2207 h 280294"/>
                  <a:gd name="connsiteX3" fmla="*/ 566944 w 615405"/>
                  <a:gd name="connsiteY3" fmla="*/ 268907 h 280294"/>
                  <a:gd name="connsiteX0" fmla="*/ 586822 w 629800"/>
                  <a:gd name="connsiteY0" fmla="*/ 316615 h 324962"/>
                  <a:gd name="connsiteX1" fmla="*/ 0 w 629800"/>
                  <a:gd name="connsiteY1" fmla="*/ 145827 h 324962"/>
                  <a:gd name="connsiteX2" fmla="*/ 462169 w 629800"/>
                  <a:gd name="connsiteY2" fmla="*/ 2207 h 324962"/>
                  <a:gd name="connsiteX3" fmla="*/ 586822 w 629800"/>
                  <a:gd name="connsiteY3" fmla="*/ 316615 h 324962"/>
                  <a:gd name="connsiteX0" fmla="*/ 586822 w 635283"/>
                  <a:gd name="connsiteY0" fmla="*/ 282677 h 291024"/>
                  <a:gd name="connsiteX1" fmla="*/ 0 w 635283"/>
                  <a:gd name="connsiteY1" fmla="*/ 111889 h 291024"/>
                  <a:gd name="connsiteX2" fmla="*/ 482047 w 635283"/>
                  <a:gd name="connsiteY2" fmla="*/ 4050 h 291024"/>
                  <a:gd name="connsiteX3" fmla="*/ 586822 w 635283"/>
                  <a:gd name="connsiteY3" fmla="*/ 282677 h 291024"/>
                  <a:gd name="connsiteX0" fmla="*/ 622603 w 661839"/>
                  <a:gd name="connsiteY0" fmla="*/ 342312 h 348542"/>
                  <a:gd name="connsiteX1" fmla="*/ 0 w 661839"/>
                  <a:gd name="connsiteY1" fmla="*/ 111889 h 348542"/>
                  <a:gd name="connsiteX2" fmla="*/ 482047 w 661839"/>
                  <a:gd name="connsiteY2" fmla="*/ 4050 h 348542"/>
                  <a:gd name="connsiteX3" fmla="*/ 622603 w 661839"/>
                  <a:gd name="connsiteY3" fmla="*/ 342312 h 348542"/>
                  <a:gd name="connsiteX0" fmla="*/ 622603 w 639127"/>
                  <a:gd name="connsiteY0" fmla="*/ 342312 h 348542"/>
                  <a:gd name="connsiteX1" fmla="*/ 0 w 639127"/>
                  <a:gd name="connsiteY1" fmla="*/ 111889 h 348542"/>
                  <a:gd name="connsiteX2" fmla="*/ 482047 w 639127"/>
                  <a:gd name="connsiteY2" fmla="*/ 4050 h 348542"/>
                  <a:gd name="connsiteX3" fmla="*/ 622603 w 639127"/>
                  <a:gd name="connsiteY3" fmla="*/ 342312 h 34854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55031"/>
                  <a:gd name="connsiteX1" fmla="*/ 0 w 639127"/>
                  <a:gd name="connsiteY1" fmla="*/ 111889 h 355031"/>
                  <a:gd name="connsiteX2" fmla="*/ 482047 w 639127"/>
                  <a:gd name="connsiteY2" fmla="*/ 4050 h 355031"/>
                  <a:gd name="connsiteX3" fmla="*/ 622603 w 639127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2663"/>
                  <a:gd name="connsiteY0" fmla="*/ 328262 h 340981"/>
                  <a:gd name="connsiteX1" fmla="*/ 0 w 642663"/>
                  <a:gd name="connsiteY1" fmla="*/ 97839 h 340981"/>
                  <a:gd name="connsiteX2" fmla="*/ 474095 w 642663"/>
                  <a:gd name="connsiteY2" fmla="*/ 5903 h 340981"/>
                  <a:gd name="connsiteX3" fmla="*/ 622603 w 642663"/>
                  <a:gd name="connsiteY3" fmla="*/ 328262 h 340981"/>
                  <a:gd name="connsiteX0" fmla="*/ 622603 w 642663"/>
                  <a:gd name="connsiteY0" fmla="*/ 341991 h 354710"/>
                  <a:gd name="connsiteX1" fmla="*/ 0 w 642663"/>
                  <a:gd name="connsiteY1" fmla="*/ 111568 h 354710"/>
                  <a:gd name="connsiteX2" fmla="*/ 474095 w 642663"/>
                  <a:gd name="connsiteY2" fmla="*/ 19632 h 354710"/>
                  <a:gd name="connsiteX3" fmla="*/ 622603 w 642663"/>
                  <a:gd name="connsiteY3" fmla="*/ 341991 h 354710"/>
                  <a:gd name="connsiteX0" fmla="*/ 622603 w 631721"/>
                  <a:gd name="connsiteY0" fmla="*/ 341991 h 354710"/>
                  <a:gd name="connsiteX1" fmla="*/ 0 w 631721"/>
                  <a:gd name="connsiteY1" fmla="*/ 111568 h 354710"/>
                  <a:gd name="connsiteX2" fmla="*/ 474095 w 631721"/>
                  <a:gd name="connsiteY2" fmla="*/ 19632 h 354710"/>
                  <a:gd name="connsiteX3" fmla="*/ 622603 w 631721"/>
                  <a:gd name="connsiteY3" fmla="*/ 341991 h 3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721" h="354710">
                    <a:moveTo>
                      <a:pt x="622603" y="341991"/>
                    </a:moveTo>
                    <a:cubicBezTo>
                      <a:pt x="453500" y="405656"/>
                      <a:pt x="248616" y="214880"/>
                      <a:pt x="0" y="111568"/>
                    </a:cubicBezTo>
                    <a:cubicBezTo>
                      <a:pt x="213691" y="10686"/>
                      <a:pt x="395576" y="-26586"/>
                      <a:pt x="474095" y="19632"/>
                    </a:cubicBezTo>
                    <a:cubicBezTo>
                      <a:pt x="580581" y="68776"/>
                      <a:pt x="659239" y="241164"/>
                      <a:pt x="622603" y="34199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1" name="Freeform 123">
                <a:extLst>
                  <a:ext uri="{FF2B5EF4-FFF2-40B4-BE49-F238E27FC236}">
                    <a16:creationId xmlns:a16="http://schemas.microsoft.com/office/drawing/2014/main" id="{6169D9DB-EBA0-406D-BB24-7AA704EEB594}"/>
                  </a:ext>
                </a:extLst>
              </p:cNvPr>
              <p:cNvSpPr/>
              <p:nvPr/>
            </p:nvSpPr>
            <p:spPr>
              <a:xfrm rot="13284775">
                <a:off x="9960891" y="4191599"/>
                <a:ext cx="350851" cy="197003"/>
              </a:xfrm>
              <a:custGeom>
                <a:avLst/>
                <a:gdLst>
                  <a:gd name="connsiteX0" fmla="*/ 447675 w 447675"/>
                  <a:gd name="connsiteY0" fmla="*/ 266700 h 266700"/>
                  <a:gd name="connsiteX1" fmla="*/ 0 w 447675"/>
                  <a:gd name="connsiteY1" fmla="*/ 171450 h 266700"/>
                  <a:gd name="connsiteX2" fmla="*/ 342900 w 447675"/>
                  <a:gd name="connsiteY2" fmla="*/ 0 h 266700"/>
                  <a:gd name="connsiteX3" fmla="*/ 447675 w 447675"/>
                  <a:gd name="connsiteY3" fmla="*/ 266700 h 266700"/>
                  <a:gd name="connsiteX0" fmla="*/ 447675 w 464732"/>
                  <a:gd name="connsiteY0" fmla="*/ 266700 h 266700"/>
                  <a:gd name="connsiteX1" fmla="*/ 0 w 464732"/>
                  <a:gd name="connsiteY1" fmla="*/ 171450 h 266700"/>
                  <a:gd name="connsiteX2" fmla="*/ 342900 w 464732"/>
                  <a:gd name="connsiteY2" fmla="*/ 0 h 266700"/>
                  <a:gd name="connsiteX3" fmla="*/ 447675 w 464732"/>
                  <a:gd name="connsiteY3" fmla="*/ 266700 h 266700"/>
                  <a:gd name="connsiteX0" fmla="*/ 447675 w 492584"/>
                  <a:gd name="connsiteY0" fmla="*/ 266700 h 266700"/>
                  <a:gd name="connsiteX1" fmla="*/ 0 w 492584"/>
                  <a:gd name="connsiteY1" fmla="*/ 171450 h 266700"/>
                  <a:gd name="connsiteX2" fmla="*/ 342900 w 492584"/>
                  <a:gd name="connsiteY2" fmla="*/ 0 h 266700"/>
                  <a:gd name="connsiteX3" fmla="*/ 447675 w 492584"/>
                  <a:gd name="connsiteY3" fmla="*/ 266700 h 266700"/>
                  <a:gd name="connsiteX0" fmla="*/ 447675 w 492584"/>
                  <a:gd name="connsiteY0" fmla="*/ 266700 h 267320"/>
                  <a:gd name="connsiteX1" fmla="*/ 0 w 492584"/>
                  <a:gd name="connsiteY1" fmla="*/ 171450 h 267320"/>
                  <a:gd name="connsiteX2" fmla="*/ 342900 w 492584"/>
                  <a:gd name="connsiteY2" fmla="*/ 0 h 267320"/>
                  <a:gd name="connsiteX3" fmla="*/ 447675 w 492584"/>
                  <a:gd name="connsiteY3" fmla="*/ 266700 h 267320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8433 h 269760"/>
                  <a:gd name="connsiteX1" fmla="*/ 0 w 492584"/>
                  <a:gd name="connsiteY1" fmla="*/ 173183 h 269760"/>
                  <a:gd name="connsiteX2" fmla="*/ 342900 w 492584"/>
                  <a:gd name="connsiteY2" fmla="*/ 1733 h 269760"/>
                  <a:gd name="connsiteX3" fmla="*/ 447675 w 492584"/>
                  <a:gd name="connsiteY3" fmla="*/ 268433 h 269760"/>
                  <a:gd name="connsiteX0" fmla="*/ 447675 w 475131"/>
                  <a:gd name="connsiteY0" fmla="*/ 268433 h 269760"/>
                  <a:gd name="connsiteX1" fmla="*/ 0 w 475131"/>
                  <a:gd name="connsiteY1" fmla="*/ 173183 h 269760"/>
                  <a:gd name="connsiteX2" fmla="*/ 342900 w 475131"/>
                  <a:gd name="connsiteY2" fmla="*/ 1733 h 269760"/>
                  <a:gd name="connsiteX3" fmla="*/ 447675 w 475131"/>
                  <a:gd name="connsiteY3" fmla="*/ 268433 h 269760"/>
                  <a:gd name="connsiteX0" fmla="*/ 447675 w 496136"/>
                  <a:gd name="connsiteY0" fmla="*/ 268433 h 269760"/>
                  <a:gd name="connsiteX1" fmla="*/ 0 w 496136"/>
                  <a:gd name="connsiteY1" fmla="*/ 173183 h 269760"/>
                  <a:gd name="connsiteX2" fmla="*/ 342900 w 496136"/>
                  <a:gd name="connsiteY2" fmla="*/ 1733 h 269760"/>
                  <a:gd name="connsiteX3" fmla="*/ 447675 w 496136"/>
                  <a:gd name="connsiteY3" fmla="*/ 268433 h 269760"/>
                  <a:gd name="connsiteX0" fmla="*/ 447675 w 496136"/>
                  <a:gd name="connsiteY0" fmla="*/ 268433 h 282774"/>
                  <a:gd name="connsiteX1" fmla="*/ 0 w 496136"/>
                  <a:gd name="connsiteY1" fmla="*/ 173183 h 282774"/>
                  <a:gd name="connsiteX2" fmla="*/ 342900 w 496136"/>
                  <a:gd name="connsiteY2" fmla="*/ 1733 h 282774"/>
                  <a:gd name="connsiteX3" fmla="*/ 447675 w 496136"/>
                  <a:gd name="connsiteY3" fmla="*/ 268433 h 282774"/>
                  <a:gd name="connsiteX0" fmla="*/ 566944 w 615405"/>
                  <a:gd name="connsiteY0" fmla="*/ 269154 h 280541"/>
                  <a:gd name="connsiteX1" fmla="*/ 0 w 615405"/>
                  <a:gd name="connsiteY1" fmla="*/ 146074 h 280541"/>
                  <a:gd name="connsiteX2" fmla="*/ 462169 w 615405"/>
                  <a:gd name="connsiteY2" fmla="*/ 2454 h 280541"/>
                  <a:gd name="connsiteX3" fmla="*/ 566944 w 615405"/>
                  <a:gd name="connsiteY3" fmla="*/ 269154 h 280541"/>
                  <a:gd name="connsiteX0" fmla="*/ 566944 w 615405"/>
                  <a:gd name="connsiteY0" fmla="*/ 268907 h 280294"/>
                  <a:gd name="connsiteX1" fmla="*/ 0 w 615405"/>
                  <a:gd name="connsiteY1" fmla="*/ 145827 h 280294"/>
                  <a:gd name="connsiteX2" fmla="*/ 462169 w 615405"/>
                  <a:gd name="connsiteY2" fmla="*/ 2207 h 280294"/>
                  <a:gd name="connsiteX3" fmla="*/ 566944 w 615405"/>
                  <a:gd name="connsiteY3" fmla="*/ 268907 h 280294"/>
                  <a:gd name="connsiteX0" fmla="*/ 586822 w 629800"/>
                  <a:gd name="connsiteY0" fmla="*/ 316615 h 324962"/>
                  <a:gd name="connsiteX1" fmla="*/ 0 w 629800"/>
                  <a:gd name="connsiteY1" fmla="*/ 145827 h 324962"/>
                  <a:gd name="connsiteX2" fmla="*/ 462169 w 629800"/>
                  <a:gd name="connsiteY2" fmla="*/ 2207 h 324962"/>
                  <a:gd name="connsiteX3" fmla="*/ 586822 w 629800"/>
                  <a:gd name="connsiteY3" fmla="*/ 316615 h 324962"/>
                  <a:gd name="connsiteX0" fmla="*/ 586822 w 635283"/>
                  <a:gd name="connsiteY0" fmla="*/ 282677 h 291024"/>
                  <a:gd name="connsiteX1" fmla="*/ 0 w 635283"/>
                  <a:gd name="connsiteY1" fmla="*/ 111889 h 291024"/>
                  <a:gd name="connsiteX2" fmla="*/ 482047 w 635283"/>
                  <a:gd name="connsiteY2" fmla="*/ 4050 h 291024"/>
                  <a:gd name="connsiteX3" fmla="*/ 586822 w 635283"/>
                  <a:gd name="connsiteY3" fmla="*/ 282677 h 291024"/>
                  <a:gd name="connsiteX0" fmla="*/ 622603 w 661839"/>
                  <a:gd name="connsiteY0" fmla="*/ 342312 h 348542"/>
                  <a:gd name="connsiteX1" fmla="*/ 0 w 661839"/>
                  <a:gd name="connsiteY1" fmla="*/ 111889 h 348542"/>
                  <a:gd name="connsiteX2" fmla="*/ 482047 w 661839"/>
                  <a:gd name="connsiteY2" fmla="*/ 4050 h 348542"/>
                  <a:gd name="connsiteX3" fmla="*/ 622603 w 661839"/>
                  <a:gd name="connsiteY3" fmla="*/ 342312 h 348542"/>
                  <a:gd name="connsiteX0" fmla="*/ 622603 w 639127"/>
                  <a:gd name="connsiteY0" fmla="*/ 342312 h 348542"/>
                  <a:gd name="connsiteX1" fmla="*/ 0 w 639127"/>
                  <a:gd name="connsiteY1" fmla="*/ 111889 h 348542"/>
                  <a:gd name="connsiteX2" fmla="*/ 482047 w 639127"/>
                  <a:gd name="connsiteY2" fmla="*/ 4050 h 348542"/>
                  <a:gd name="connsiteX3" fmla="*/ 622603 w 639127"/>
                  <a:gd name="connsiteY3" fmla="*/ 342312 h 34854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55031"/>
                  <a:gd name="connsiteX1" fmla="*/ 0 w 639127"/>
                  <a:gd name="connsiteY1" fmla="*/ 111889 h 355031"/>
                  <a:gd name="connsiteX2" fmla="*/ 482047 w 639127"/>
                  <a:gd name="connsiteY2" fmla="*/ 4050 h 355031"/>
                  <a:gd name="connsiteX3" fmla="*/ 622603 w 639127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2663"/>
                  <a:gd name="connsiteY0" fmla="*/ 328262 h 340981"/>
                  <a:gd name="connsiteX1" fmla="*/ 0 w 642663"/>
                  <a:gd name="connsiteY1" fmla="*/ 97839 h 340981"/>
                  <a:gd name="connsiteX2" fmla="*/ 474095 w 642663"/>
                  <a:gd name="connsiteY2" fmla="*/ 5903 h 340981"/>
                  <a:gd name="connsiteX3" fmla="*/ 622603 w 642663"/>
                  <a:gd name="connsiteY3" fmla="*/ 328262 h 340981"/>
                  <a:gd name="connsiteX0" fmla="*/ 622603 w 642663"/>
                  <a:gd name="connsiteY0" fmla="*/ 341991 h 354710"/>
                  <a:gd name="connsiteX1" fmla="*/ 0 w 642663"/>
                  <a:gd name="connsiteY1" fmla="*/ 111568 h 354710"/>
                  <a:gd name="connsiteX2" fmla="*/ 474095 w 642663"/>
                  <a:gd name="connsiteY2" fmla="*/ 19632 h 354710"/>
                  <a:gd name="connsiteX3" fmla="*/ 622603 w 642663"/>
                  <a:gd name="connsiteY3" fmla="*/ 341991 h 354710"/>
                  <a:gd name="connsiteX0" fmla="*/ 622603 w 631721"/>
                  <a:gd name="connsiteY0" fmla="*/ 341991 h 354710"/>
                  <a:gd name="connsiteX1" fmla="*/ 0 w 631721"/>
                  <a:gd name="connsiteY1" fmla="*/ 111568 h 354710"/>
                  <a:gd name="connsiteX2" fmla="*/ 474095 w 631721"/>
                  <a:gd name="connsiteY2" fmla="*/ 19632 h 354710"/>
                  <a:gd name="connsiteX3" fmla="*/ 622603 w 631721"/>
                  <a:gd name="connsiteY3" fmla="*/ 341991 h 3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721" h="354710">
                    <a:moveTo>
                      <a:pt x="622603" y="341991"/>
                    </a:moveTo>
                    <a:cubicBezTo>
                      <a:pt x="453500" y="405656"/>
                      <a:pt x="248616" y="214880"/>
                      <a:pt x="0" y="111568"/>
                    </a:cubicBezTo>
                    <a:cubicBezTo>
                      <a:pt x="213691" y="10686"/>
                      <a:pt x="395576" y="-26586"/>
                      <a:pt x="474095" y="19632"/>
                    </a:cubicBezTo>
                    <a:cubicBezTo>
                      <a:pt x="580581" y="68776"/>
                      <a:pt x="659239" y="241164"/>
                      <a:pt x="622603" y="34199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EC08B7-4AE5-497A-9D20-7361BA9A323A}"/>
                  </a:ext>
                </a:extLst>
              </p:cNvPr>
              <p:cNvSpPr/>
              <p:nvPr/>
            </p:nvSpPr>
            <p:spPr>
              <a:xfrm>
                <a:off x="10201256" y="4404900"/>
                <a:ext cx="61845" cy="2922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3" name="Rectangle 116">
                <a:extLst>
                  <a:ext uri="{FF2B5EF4-FFF2-40B4-BE49-F238E27FC236}">
                    <a16:creationId xmlns:a16="http://schemas.microsoft.com/office/drawing/2014/main" id="{E31EF16A-4359-45E6-940F-1AF3BFD5D8EA}"/>
                  </a:ext>
                </a:extLst>
              </p:cNvPr>
              <p:cNvSpPr/>
              <p:nvPr/>
            </p:nvSpPr>
            <p:spPr>
              <a:xfrm rot="13500000" flipH="1">
                <a:off x="10791750" y="3081280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4" name="Rectangle 118">
                <a:extLst>
                  <a:ext uri="{FF2B5EF4-FFF2-40B4-BE49-F238E27FC236}">
                    <a16:creationId xmlns:a16="http://schemas.microsoft.com/office/drawing/2014/main" id="{3CFE514B-C2CA-4640-8F8F-92DDB905B778}"/>
                  </a:ext>
                </a:extLst>
              </p:cNvPr>
              <p:cNvSpPr/>
              <p:nvPr/>
            </p:nvSpPr>
            <p:spPr>
              <a:xfrm rot="4800000" flipH="1">
                <a:off x="11110885" y="358237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5" name="그룹 36">
              <a:extLst>
                <a:ext uri="{FF2B5EF4-FFF2-40B4-BE49-F238E27FC236}">
                  <a16:creationId xmlns:a16="http://schemas.microsoft.com/office/drawing/2014/main" id="{2C2EE241-B059-487F-B92E-6FCA0FD77D05}"/>
                </a:ext>
              </a:extLst>
            </p:cNvPr>
            <p:cNvGrpSpPr/>
            <p:nvPr/>
          </p:nvGrpSpPr>
          <p:grpSpPr>
            <a:xfrm>
              <a:off x="6337275" y="4022020"/>
              <a:ext cx="3956474" cy="2066287"/>
              <a:chOff x="6319854" y="4022016"/>
              <a:chExt cx="3956473" cy="2066287"/>
            </a:xfrm>
            <a:solidFill>
              <a:schemeClr val="accent1"/>
            </a:solidFill>
          </p:grpSpPr>
          <p:grpSp>
            <p:nvGrpSpPr>
              <p:cNvPr id="36" name="그룹 33">
                <a:extLst>
                  <a:ext uri="{FF2B5EF4-FFF2-40B4-BE49-F238E27FC236}">
                    <a16:creationId xmlns:a16="http://schemas.microsoft.com/office/drawing/2014/main" id="{7DECC983-C1E8-4ABF-B9D3-6DDE6FAD0087}"/>
                  </a:ext>
                </a:extLst>
              </p:cNvPr>
              <p:cNvGrpSpPr/>
              <p:nvPr/>
            </p:nvGrpSpPr>
            <p:grpSpPr>
              <a:xfrm>
                <a:off x="9196326" y="5008303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19AAE8F9-175D-449B-83BE-3D4FDED7D37F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46" name="Block Arc 45">
                  <a:extLst>
                    <a:ext uri="{FF2B5EF4-FFF2-40B4-BE49-F238E27FC236}">
                      <a16:creationId xmlns:a16="http://schemas.microsoft.com/office/drawing/2014/main" id="{17744474-6CDF-49BE-93BB-D9B60C07B5C7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Rectangle 32">
                  <a:extLst>
                    <a:ext uri="{FF2B5EF4-FFF2-40B4-BE49-F238E27FC236}">
                      <a16:creationId xmlns:a16="http://schemas.microsoft.com/office/drawing/2014/main" id="{73EA3EAD-15BB-4D91-B9E8-8E87CE709809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7" name="그룹 90">
                <a:extLst>
                  <a:ext uri="{FF2B5EF4-FFF2-40B4-BE49-F238E27FC236}">
                    <a16:creationId xmlns:a16="http://schemas.microsoft.com/office/drawing/2014/main" id="{83A91310-9832-40C4-BB1C-880D15D4535B}"/>
                  </a:ext>
                </a:extLst>
              </p:cNvPr>
              <p:cNvGrpSpPr/>
              <p:nvPr/>
            </p:nvGrpSpPr>
            <p:grpSpPr>
              <a:xfrm rot="10800000">
                <a:off x="8236185" y="4022016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42" name="Rectangle 32">
                  <a:extLst>
                    <a:ext uri="{FF2B5EF4-FFF2-40B4-BE49-F238E27FC236}">
                      <a16:creationId xmlns:a16="http://schemas.microsoft.com/office/drawing/2014/main" id="{83FB7D2A-1CFF-4AA2-9E02-EBE684F1F6F5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43" name="Block Arc 83">
                  <a:extLst>
                    <a:ext uri="{FF2B5EF4-FFF2-40B4-BE49-F238E27FC236}">
                      <a16:creationId xmlns:a16="http://schemas.microsoft.com/office/drawing/2014/main" id="{82480EAC-F958-4FD2-986C-8E71356CD0C4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Rectangle 32">
                  <a:extLst>
                    <a:ext uri="{FF2B5EF4-FFF2-40B4-BE49-F238E27FC236}">
                      <a16:creationId xmlns:a16="http://schemas.microsoft.com/office/drawing/2014/main" id="{8F26202D-206A-47A5-AE4E-DA98E400FC01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38" name="Block Arc 83">
                <a:extLst>
                  <a:ext uri="{FF2B5EF4-FFF2-40B4-BE49-F238E27FC236}">
                    <a16:creationId xmlns:a16="http://schemas.microsoft.com/office/drawing/2014/main" id="{FD227782-EF40-4F74-A350-92953653CFF7}"/>
                  </a:ext>
                </a:extLst>
              </p:cNvPr>
              <p:cNvSpPr/>
              <p:nvPr/>
            </p:nvSpPr>
            <p:spPr>
              <a:xfrm rot="5400000">
                <a:off x="7276738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Rectangle 32">
                <a:extLst>
                  <a:ext uri="{FF2B5EF4-FFF2-40B4-BE49-F238E27FC236}">
                    <a16:creationId xmlns:a16="http://schemas.microsoft.com/office/drawing/2014/main" id="{4A9159BF-FD8B-4F80-8C14-EBC2FEE86F92}"/>
                  </a:ext>
                </a:extLst>
              </p:cNvPr>
              <p:cNvSpPr/>
              <p:nvPr/>
            </p:nvSpPr>
            <p:spPr>
              <a:xfrm rot="16200000">
                <a:off x="7270818" y="5028315"/>
                <a:ext cx="120315" cy="9907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0" name="Block Arc 83">
                <a:extLst>
                  <a:ext uri="{FF2B5EF4-FFF2-40B4-BE49-F238E27FC236}">
                    <a16:creationId xmlns:a16="http://schemas.microsoft.com/office/drawing/2014/main" id="{7F9363EA-E46D-419F-9AEB-54B96A97196E}"/>
                  </a:ext>
                </a:extLst>
              </p:cNvPr>
              <p:cNvSpPr/>
              <p:nvPr/>
            </p:nvSpPr>
            <p:spPr>
              <a:xfrm rot="16200000" flipH="1">
                <a:off x="6319854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Rectangle 32">
                <a:extLst>
                  <a:ext uri="{FF2B5EF4-FFF2-40B4-BE49-F238E27FC236}">
                    <a16:creationId xmlns:a16="http://schemas.microsoft.com/office/drawing/2014/main" id="{3DD98BC8-2992-4954-9FCF-3F5882B851D7}"/>
                  </a:ext>
                </a:extLst>
              </p:cNvPr>
              <p:cNvSpPr/>
              <p:nvPr/>
            </p:nvSpPr>
            <p:spPr>
              <a:xfrm>
                <a:off x="6319854" y="4877064"/>
                <a:ext cx="120315" cy="1878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  <p:grpSp>
          <p:nvGrpSpPr>
            <p:cNvPr id="48" name="그룹 101">
              <a:extLst>
                <a:ext uri="{FF2B5EF4-FFF2-40B4-BE49-F238E27FC236}">
                  <a16:creationId xmlns:a16="http://schemas.microsoft.com/office/drawing/2014/main" id="{96FDEE53-C930-4D71-BDF4-4061ED8A9658}"/>
                </a:ext>
              </a:extLst>
            </p:cNvPr>
            <p:cNvGrpSpPr/>
            <p:nvPr/>
          </p:nvGrpSpPr>
          <p:grpSpPr>
            <a:xfrm flipH="1">
              <a:off x="1928073" y="4022020"/>
              <a:ext cx="3956474" cy="2066287"/>
              <a:chOff x="6319854" y="4022016"/>
              <a:chExt cx="3956473" cy="2066287"/>
            </a:xfrm>
            <a:solidFill>
              <a:schemeClr val="accent1"/>
            </a:solidFill>
          </p:grpSpPr>
          <p:grpSp>
            <p:nvGrpSpPr>
              <p:cNvPr id="49" name="그룹 102">
                <a:extLst>
                  <a:ext uri="{FF2B5EF4-FFF2-40B4-BE49-F238E27FC236}">
                    <a16:creationId xmlns:a16="http://schemas.microsoft.com/office/drawing/2014/main" id="{8C93C34E-D3EE-4432-B1A2-693C9D4DBA1F}"/>
                  </a:ext>
                </a:extLst>
              </p:cNvPr>
              <p:cNvGrpSpPr/>
              <p:nvPr/>
            </p:nvGrpSpPr>
            <p:grpSpPr>
              <a:xfrm>
                <a:off x="9196326" y="4360204"/>
                <a:ext cx="1080001" cy="1728099"/>
                <a:chOff x="9196326" y="4360204"/>
                <a:chExt cx="1080001" cy="1728099"/>
              </a:xfrm>
              <a:grpFill/>
            </p:grpSpPr>
            <p:sp>
              <p:nvSpPr>
                <p:cNvPr id="58" name="Rectangle 32">
                  <a:extLst>
                    <a:ext uri="{FF2B5EF4-FFF2-40B4-BE49-F238E27FC236}">
                      <a16:creationId xmlns:a16="http://schemas.microsoft.com/office/drawing/2014/main" id="{3FBE00FB-B0EF-45DB-B10E-133CDA748A4E}"/>
                    </a:ext>
                  </a:extLst>
                </p:cNvPr>
                <p:cNvSpPr/>
                <p:nvPr/>
              </p:nvSpPr>
              <p:spPr>
                <a:xfrm rot="10800000">
                  <a:off x="10156012" y="4360204"/>
                  <a:ext cx="120315" cy="12240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59" name="Block Arc 83">
                  <a:extLst>
                    <a:ext uri="{FF2B5EF4-FFF2-40B4-BE49-F238E27FC236}">
                      <a16:creationId xmlns:a16="http://schemas.microsoft.com/office/drawing/2014/main" id="{E5F9D2DA-D10D-477E-902B-2A1827EA96DB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Rectangle 32">
                  <a:extLst>
                    <a:ext uri="{FF2B5EF4-FFF2-40B4-BE49-F238E27FC236}">
                      <a16:creationId xmlns:a16="http://schemas.microsoft.com/office/drawing/2014/main" id="{208C1824-F264-433A-9A75-E9E52FEE849E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0" name="그룹 103">
                <a:extLst>
                  <a:ext uri="{FF2B5EF4-FFF2-40B4-BE49-F238E27FC236}">
                    <a16:creationId xmlns:a16="http://schemas.microsoft.com/office/drawing/2014/main" id="{5FD44D85-167A-47D5-B053-BA70D31C7A16}"/>
                  </a:ext>
                </a:extLst>
              </p:cNvPr>
              <p:cNvGrpSpPr/>
              <p:nvPr/>
            </p:nvGrpSpPr>
            <p:grpSpPr>
              <a:xfrm rot="10800000">
                <a:off x="8236185" y="4022016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55" name="Rectangle 32">
                  <a:extLst>
                    <a:ext uri="{FF2B5EF4-FFF2-40B4-BE49-F238E27FC236}">
                      <a16:creationId xmlns:a16="http://schemas.microsoft.com/office/drawing/2014/main" id="{915E18BD-9C65-440E-812B-5FBFABB6B8C0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56" name="Block Arc 83">
                  <a:extLst>
                    <a:ext uri="{FF2B5EF4-FFF2-40B4-BE49-F238E27FC236}">
                      <a16:creationId xmlns:a16="http://schemas.microsoft.com/office/drawing/2014/main" id="{7E1B78DE-07BB-4FD2-B253-CB9B976C1CF7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Rectangle 32">
                  <a:extLst>
                    <a:ext uri="{FF2B5EF4-FFF2-40B4-BE49-F238E27FC236}">
                      <a16:creationId xmlns:a16="http://schemas.microsoft.com/office/drawing/2014/main" id="{4D08C323-E3F8-412B-A72A-FB2C87BAC3FA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51" name="Block Arc 83">
                <a:extLst>
                  <a:ext uri="{FF2B5EF4-FFF2-40B4-BE49-F238E27FC236}">
                    <a16:creationId xmlns:a16="http://schemas.microsoft.com/office/drawing/2014/main" id="{6FDAAA78-5D92-4D6A-814A-9ACD91853BD5}"/>
                  </a:ext>
                </a:extLst>
              </p:cNvPr>
              <p:cNvSpPr/>
              <p:nvPr/>
            </p:nvSpPr>
            <p:spPr>
              <a:xfrm rot="5400000">
                <a:off x="7276738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Rectangle 32">
                <a:extLst>
                  <a:ext uri="{FF2B5EF4-FFF2-40B4-BE49-F238E27FC236}">
                    <a16:creationId xmlns:a16="http://schemas.microsoft.com/office/drawing/2014/main" id="{7F5B2288-2493-4B4A-AEDB-64264C21B294}"/>
                  </a:ext>
                </a:extLst>
              </p:cNvPr>
              <p:cNvSpPr/>
              <p:nvPr/>
            </p:nvSpPr>
            <p:spPr>
              <a:xfrm rot="16200000">
                <a:off x="7270818" y="5028315"/>
                <a:ext cx="120315" cy="9907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3" name="Block Arc 83">
                <a:extLst>
                  <a:ext uri="{FF2B5EF4-FFF2-40B4-BE49-F238E27FC236}">
                    <a16:creationId xmlns:a16="http://schemas.microsoft.com/office/drawing/2014/main" id="{9223B786-6BB8-4368-9153-BFFD7C85FC53}"/>
                  </a:ext>
                </a:extLst>
              </p:cNvPr>
              <p:cNvSpPr/>
              <p:nvPr/>
            </p:nvSpPr>
            <p:spPr>
              <a:xfrm rot="16200000" flipH="1">
                <a:off x="6319854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Rectangle 32">
                <a:extLst>
                  <a:ext uri="{FF2B5EF4-FFF2-40B4-BE49-F238E27FC236}">
                    <a16:creationId xmlns:a16="http://schemas.microsoft.com/office/drawing/2014/main" id="{3E16ADE3-9BCA-424A-B594-7B4FBF88DA5B}"/>
                  </a:ext>
                </a:extLst>
              </p:cNvPr>
              <p:cNvSpPr/>
              <p:nvPr/>
            </p:nvSpPr>
            <p:spPr>
              <a:xfrm>
                <a:off x="6319854" y="4877064"/>
                <a:ext cx="120315" cy="1878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</p:grpSp>
      <p:sp>
        <p:nvSpPr>
          <p:cNvPr id="62" name="Freeform 3">
            <a:extLst>
              <a:ext uri="{FF2B5EF4-FFF2-40B4-BE49-F238E27FC236}">
                <a16:creationId xmlns:a16="http://schemas.microsoft.com/office/drawing/2014/main" id="{D4B1C65C-2185-48E4-A1B8-5E566C5910C1}"/>
              </a:ext>
            </a:extLst>
          </p:cNvPr>
          <p:cNvSpPr/>
          <p:nvPr/>
        </p:nvSpPr>
        <p:spPr>
          <a:xfrm>
            <a:off x="19052" y="3624305"/>
            <a:ext cx="12153901" cy="2635034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360549F9-5BD1-45E9-8DBD-28BA8D0874C5}"/>
              </a:ext>
            </a:extLst>
          </p:cNvPr>
          <p:cNvSpPr/>
          <p:nvPr/>
        </p:nvSpPr>
        <p:spPr>
          <a:xfrm>
            <a:off x="8897826" y="828279"/>
            <a:ext cx="3117658" cy="3492354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accent1"/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1DD8BF0-8217-491E-B2F7-715BF3F3AD85}"/>
              </a:ext>
            </a:extLst>
          </p:cNvPr>
          <p:cNvGrpSpPr/>
          <p:nvPr/>
        </p:nvGrpSpPr>
        <p:grpSpPr>
          <a:xfrm>
            <a:off x="9677658" y="1795858"/>
            <a:ext cx="1557994" cy="1557194"/>
            <a:chOff x="4574848" y="1897856"/>
            <a:chExt cx="3028217" cy="3026664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44B2E9E-81BB-4648-B311-0A7068C800CE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6AEC45E-F685-4B4B-92E9-340A10A0B42B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E130A15-3C4F-4182-9C38-E01B84470889}"/>
              </a:ext>
            </a:extLst>
          </p:cNvPr>
          <p:cNvGrpSpPr/>
          <p:nvPr/>
        </p:nvGrpSpPr>
        <p:grpSpPr>
          <a:xfrm>
            <a:off x="6691449" y="1174829"/>
            <a:ext cx="1489301" cy="5142420"/>
            <a:chOff x="6576209" y="627534"/>
            <a:chExt cx="1103056" cy="4077545"/>
          </a:xfrm>
        </p:grpSpPr>
        <p:sp>
          <p:nvSpPr>
            <p:cNvPr id="68" name="Oval 2">
              <a:extLst>
                <a:ext uri="{FF2B5EF4-FFF2-40B4-BE49-F238E27FC236}">
                  <a16:creationId xmlns:a16="http://schemas.microsoft.com/office/drawing/2014/main" id="{A6908980-1A0E-4EE3-9F83-5E9C234E02E7}"/>
                </a:ext>
              </a:extLst>
            </p:cNvPr>
            <p:cNvSpPr/>
            <p:nvPr/>
          </p:nvSpPr>
          <p:spPr>
            <a:xfrm rot="1887332">
              <a:off x="6576209" y="4001864"/>
              <a:ext cx="1089847" cy="70321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9" name="Group 56">
              <a:extLst>
                <a:ext uri="{FF2B5EF4-FFF2-40B4-BE49-F238E27FC236}">
                  <a16:creationId xmlns:a16="http://schemas.microsoft.com/office/drawing/2014/main" id="{73703C16-3FC8-4FBF-B4B2-E4CBBEA85C7E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70" name="Freeform 57">
                <a:extLst>
                  <a:ext uri="{FF2B5EF4-FFF2-40B4-BE49-F238E27FC236}">
                    <a16:creationId xmlns:a16="http://schemas.microsoft.com/office/drawing/2014/main" id="{220A78DF-573A-421B-81DD-61EE13E283BE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71" name="Freeform 58">
                <a:extLst>
                  <a:ext uri="{FF2B5EF4-FFF2-40B4-BE49-F238E27FC236}">
                    <a16:creationId xmlns:a16="http://schemas.microsoft.com/office/drawing/2014/main" id="{16451BA8-0304-48F3-BFB7-DAD732996447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Freeform 59">
                <a:extLst>
                  <a:ext uri="{FF2B5EF4-FFF2-40B4-BE49-F238E27FC236}">
                    <a16:creationId xmlns:a16="http://schemas.microsoft.com/office/drawing/2014/main" id="{9BA9CF0F-6979-4156-80A9-FC28BB286949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3" name="Freeform 60">
                <a:extLst>
                  <a:ext uri="{FF2B5EF4-FFF2-40B4-BE49-F238E27FC236}">
                    <a16:creationId xmlns:a16="http://schemas.microsoft.com/office/drawing/2014/main" id="{686312D4-FC3E-4970-936D-BAE1947468CC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Freeform 61">
                <a:extLst>
                  <a:ext uri="{FF2B5EF4-FFF2-40B4-BE49-F238E27FC236}">
                    <a16:creationId xmlns:a16="http://schemas.microsoft.com/office/drawing/2014/main" id="{D7F61B9B-93AD-48E6-B183-F3A3A334C123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Freeform 62">
                <a:extLst>
                  <a:ext uri="{FF2B5EF4-FFF2-40B4-BE49-F238E27FC236}">
                    <a16:creationId xmlns:a16="http://schemas.microsoft.com/office/drawing/2014/main" id="{036747A3-2728-47A1-9E5D-2F61A0CF3582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Freeform 63">
                <a:extLst>
                  <a:ext uri="{FF2B5EF4-FFF2-40B4-BE49-F238E27FC236}">
                    <a16:creationId xmlns:a16="http://schemas.microsoft.com/office/drawing/2014/main" id="{7678C5E7-30B7-4814-9861-0FCFBD610842}"/>
                  </a:ext>
                </a:extLst>
              </p:cNvPr>
              <p:cNvSpPr/>
              <p:nvPr/>
            </p:nvSpPr>
            <p:spPr>
              <a:xfrm>
                <a:off x="2637393" y="1187979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Freeform 64">
                <a:extLst>
                  <a:ext uri="{FF2B5EF4-FFF2-40B4-BE49-F238E27FC236}">
                    <a16:creationId xmlns:a16="http://schemas.microsoft.com/office/drawing/2014/main" id="{46A6F159-B742-4175-89F7-7831AA0AA8F6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8" name="Freeform 65">
                <a:extLst>
                  <a:ext uri="{FF2B5EF4-FFF2-40B4-BE49-F238E27FC236}">
                    <a16:creationId xmlns:a16="http://schemas.microsoft.com/office/drawing/2014/main" id="{058EC706-973E-4808-914C-5F103FD1C850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Freeform 66">
                <a:extLst>
                  <a:ext uri="{FF2B5EF4-FFF2-40B4-BE49-F238E27FC236}">
                    <a16:creationId xmlns:a16="http://schemas.microsoft.com/office/drawing/2014/main" id="{D12C5A58-5A88-4FFF-8275-E46BCD6F62A6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Freeform 67">
                <a:extLst>
                  <a:ext uri="{FF2B5EF4-FFF2-40B4-BE49-F238E27FC236}">
                    <a16:creationId xmlns:a16="http://schemas.microsoft.com/office/drawing/2014/main" id="{D818A9C9-53A4-4D32-A81D-1E419E500661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Freeform 68">
                <a:extLst>
                  <a:ext uri="{FF2B5EF4-FFF2-40B4-BE49-F238E27FC236}">
                    <a16:creationId xmlns:a16="http://schemas.microsoft.com/office/drawing/2014/main" id="{1E5664A2-648E-46D8-8041-C79091E54D7C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Freeform 69">
                <a:extLst>
                  <a:ext uri="{FF2B5EF4-FFF2-40B4-BE49-F238E27FC236}">
                    <a16:creationId xmlns:a16="http://schemas.microsoft.com/office/drawing/2014/main" id="{03C878C1-D0A7-4854-90D7-9AD83DA9733E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38DDBDF-375D-4FD8-8311-0B27CA62A6BB}"/>
              </a:ext>
            </a:extLst>
          </p:cNvPr>
          <p:cNvGrpSpPr/>
          <p:nvPr/>
        </p:nvGrpSpPr>
        <p:grpSpPr>
          <a:xfrm>
            <a:off x="209073" y="2740819"/>
            <a:ext cx="4594341" cy="2524280"/>
            <a:chOff x="-548507" y="477868"/>
            <a:chExt cx="11570449" cy="635717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A9A530C-80A5-4EF2-9E35-EC0988143B18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9542B88-A29D-40B6-AC4E-ABC2E66E0EB4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6C6991B-65FA-4DBE-87F5-80E7362B130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012C5BA-194B-4FEA-9287-60940452BCB7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83A70B2-1C1D-4A73-8E2A-52D05B949988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03C304C-9EB6-42D5-AC41-B51CF4EC8363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D0725846-DEC9-4472-A24A-08FA5664BA5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A084902-911B-425D-8824-17C339437BC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A79F1AD-727D-48FC-A547-CAF9613D6A7D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1F7C98AD-6FB4-4B59-9C0A-9CB2F92DCD9A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5E9C09EC-388B-412D-A395-3EAB9F64547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2C9C467-7637-4698-B4DE-2ECF52169046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" name="Graphic 14">
            <a:extLst>
              <a:ext uri="{FF2B5EF4-FFF2-40B4-BE49-F238E27FC236}">
                <a16:creationId xmlns:a16="http://schemas.microsoft.com/office/drawing/2014/main" id="{B4C2E428-C5E9-40AC-85EB-FAD1A7A6C518}"/>
              </a:ext>
            </a:extLst>
          </p:cNvPr>
          <p:cNvGrpSpPr/>
          <p:nvPr/>
        </p:nvGrpSpPr>
        <p:grpSpPr>
          <a:xfrm>
            <a:off x="5051393" y="2740819"/>
            <a:ext cx="3466243" cy="2726259"/>
            <a:chOff x="2444748" y="555045"/>
            <a:chExt cx="7282048" cy="5727454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F7C1E8D-376A-470D-BDEB-42A15BCA71F2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320AF3-158F-4E0E-B388-B89C8A0A81B3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FCAF454-6156-40D4-A388-B40609C23CD9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3219F06-5332-4CFD-89DD-0122A42709D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0047D1-5661-412F-A78D-BC5C3951B5F5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2FEC69F-4018-4DE9-BBF3-563DDF373AD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001C4DA-1DB5-4836-9551-3B81A45B84D7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E103C4-019D-4C19-94EC-C8286F967C46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DAE620-225B-4FE1-AEDE-640A4C695738}"/>
              </a:ext>
            </a:extLst>
          </p:cNvPr>
          <p:cNvGrpSpPr/>
          <p:nvPr/>
        </p:nvGrpSpPr>
        <p:grpSpPr>
          <a:xfrm>
            <a:off x="9237750" y="1999631"/>
            <a:ext cx="2117129" cy="3721803"/>
            <a:chOff x="9023530" y="2147991"/>
            <a:chExt cx="2357831" cy="4144944"/>
          </a:xfrm>
        </p:grpSpPr>
        <p:grpSp>
          <p:nvGrpSpPr>
            <p:cNvPr id="16" name="Group 14">
              <a:extLst>
                <a:ext uri="{FF2B5EF4-FFF2-40B4-BE49-F238E27FC236}">
                  <a16:creationId xmlns:a16="http://schemas.microsoft.com/office/drawing/2014/main" id="{3C4493AF-9F55-4A2B-A414-0AA8DFCD5365}"/>
                </a:ext>
              </a:extLst>
            </p:cNvPr>
            <p:cNvGrpSpPr/>
            <p:nvPr/>
          </p:nvGrpSpPr>
          <p:grpSpPr>
            <a:xfrm>
              <a:off x="9023530" y="2147991"/>
              <a:ext cx="2357831" cy="4144944"/>
              <a:chOff x="445712" y="1449040"/>
              <a:chExt cx="2113018" cy="3924176"/>
            </a:xfrm>
          </p:grpSpPr>
          <p:sp>
            <p:nvSpPr>
              <p:cNvPr id="17" name="Rounded Rectangle 15">
                <a:extLst>
                  <a:ext uri="{FF2B5EF4-FFF2-40B4-BE49-F238E27FC236}">
                    <a16:creationId xmlns:a16="http://schemas.microsoft.com/office/drawing/2014/main" id="{54D7F50A-3C1E-438A-B0AE-F03D92A12838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8" name="Rectangle 16">
                <a:extLst>
                  <a:ext uri="{FF2B5EF4-FFF2-40B4-BE49-F238E27FC236}">
                    <a16:creationId xmlns:a16="http://schemas.microsoft.com/office/drawing/2014/main" id="{C4B7257F-0446-4755-B51C-7D8BB5B2F90C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19" name="Group 17">
                <a:extLst>
                  <a:ext uri="{FF2B5EF4-FFF2-40B4-BE49-F238E27FC236}">
                    <a16:creationId xmlns:a16="http://schemas.microsoft.com/office/drawing/2014/main" id="{1F9704CA-FD29-4FEC-83C8-7480F7D8B47C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20" name="Oval 18">
                  <a:extLst>
                    <a:ext uri="{FF2B5EF4-FFF2-40B4-BE49-F238E27FC236}">
                      <a16:creationId xmlns:a16="http://schemas.microsoft.com/office/drawing/2014/main" id="{92F76732-D234-4C18-B595-97C548D45215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21" name="Rounded Rectangle 19">
                  <a:extLst>
                    <a:ext uri="{FF2B5EF4-FFF2-40B4-BE49-F238E27FC236}">
                      <a16:creationId xmlns:a16="http://schemas.microsoft.com/office/drawing/2014/main" id="{0AD14112-FDCF-42FD-A46B-85A62FAE0DF7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33E53A5-0F7A-4DF3-8081-2834CB3B640D}"/>
                </a:ext>
              </a:extLst>
            </p:cNvPr>
            <p:cNvGrpSpPr/>
            <p:nvPr/>
          </p:nvGrpSpPr>
          <p:grpSpPr>
            <a:xfrm>
              <a:off x="9152692" y="2507006"/>
              <a:ext cx="2057015" cy="3318221"/>
              <a:chOff x="5021434" y="2173755"/>
              <a:chExt cx="3810346" cy="2148787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DE64130-3C79-4BA6-9A45-AE8EB5875831}"/>
                  </a:ext>
                </a:extLst>
              </p:cNvPr>
              <p:cNvSpPr/>
              <p:nvPr/>
            </p:nvSpPr>
            <p:spPr>
              <a:xfrm>
                <a:off x="5021434" y="2173755"/>
                <a:ext cx="3810346" cy="2148137"/>
              </a:xfrm>
              <a:custGeom>
                <a:avLst/>
                <a:gdLst>
                  <a:gd name="connsiteX0" fmla="*/ 30683 w 6586571"/>
                  <a:gd name="connsiteY0" fmla="*/ 30683 h 3763755"/>
                  <a:gd name="connsiteX1" fmla="*/ 6564071 w 6586571"/>
                  <a:gd name="connsiteY1" fmla="*/ 30683 h 3763755"/>
                  <a:gd name="connsiteX2" fmla="*/ 6564071 w 6586571"/>
                  <a:gd name="connsiteY2" fmla="*/ 3753528 h 3763755"/>
                  <a:gd name="connsiteX3" fmla="*/ 30683 w 6586571"/>
                  <a:gd name="connsiteY3" fmla="*/ 3753528 h 376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6571" h="3763755">
                    <a:moveTo>
                      <a:pt x="30683" y="30683"/>
                    </a:moveTo>
                    <a:lnTo>
                      <a:pt x="6564071" y="30683"/>
                    </a:lnTo>
                    <a:lnTo>
                      <a:pt x="6564071" y="3753528"/>
                    </a:lnTo>
                    <a:lnTo>
                      <a:pt x="30683" y="3753528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DD7FEBB5-01C9-4156-8330-95E2C2216CED}"/>
                  </a:ext>
                </a:extLst>
              </p:cNvPr>
              <p:cNvSpPr/>
              <p:nvPr/>
            </p:nvSpPr>
            <p:spPr>
              <a:xfrm>
                <a:off x="6680513" y="2190051"/>
                <a:ext cx="2151266" cy="2132491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1219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EB51413-C33E-4A69-A946-5E373498BA39}"/>
              </a:ext>
            </a:extLst>
          </p:cNvPr>
          <p:cNvCxnSpPr>
            <a:cxnSpLocks/>
          </p:cNvCxnSpPr>
          <p:nvPr/>
        </p:nvCxnSpPr>
        <p:spPr>
          <a:xfrm>
            <a:off x="923192" y="3936461"/>
            <a:ext cx="10462846" cy="0"/>
          </a:xfrm>
          <a:prstGeom prst="line">
            <a:avLst/>
          </a:prstGeom>
          <a:ln w="38100">
            <a:solidFill>
              <a:schemeClr val="bg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E757EB3D-94DA-486A-99F4-17F464326323}"/>
              </a:ext>
            </a:extLst>
          </p:cNvPr>
          <p:cNvGrpSpPr/>
          <p:nvPr/>
        </p:nvGrpSpPr>
        <p:grpSpPr>
          <a:xfrm>
            <a:off x="1180251" y="2299283"/>
            <a:ext cx="983824" cy="1746532"/>
            <a:chOff x="1180251" y="2299283"/>
            <a:chExt cx="983824" cy="174653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56CBEC-BAF2-4E8E-931C-D178EBAB184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9" name="Arc 3">
                <a:extLst>
                  <a:ext uri="{FF2B5EF4-FFF2-40B4-BE49-F238E27FC236}">
                    <a16:creationId xmlns:a16="http://schemas.microsoft.com/office/drawing/2014/main" id="{025B5342-9AA0-4E26-B99A-005838E4C0A0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48931C5-BA82-4566-9610-C249D4975CE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5EF5100-528E-44AE-A9BD-211757EDF930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7E99CB-C8B9-4015-B09B-E64D59697CE8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ED3430-3596-424D-BAE2-C9E03EF082DD}"/>
              </a:ext>
            </a:extLst>
          </p:cNvPr>
          <p:cNvGrpSpPr/>
          <p:nvPr/>
        </p:nvGrpSpPr>
        <p:grpSpPr>
          <a:xfrm>
            <a:off x="5604621" y="2293850"/>
            <a:ext cx="983824" cy="1746532"/>
            <a:chOff x="1180251" y="2299283"/>
            <a:chExt cx="983824" cy="1746532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3D582AD-034A-45B5-BA8F-3E3480E2E4B2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82" name="Arc 3">
                <a:extLst>
                  <a:ext uri="{FF2B5EF4-FFF2-40B4-BE49-F238E27FC236}">
                    <a16:creationId xmlns:a16="http://schemas.microsoft.com/office/drawing/2014/main" id="{41A8949D-1AB4-4A5C-A466-E475542CDA1C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0B6002BB-E491-4DA0-9A62-3616C90C1AF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6439FF5-E19E-4107-8C13-FC3A828CE55A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D127CC42-F0DA-4052-83CA-D80B14ABCDC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6FF2412-E5EF-4A35-A305-576537522739}"/>
              </a:ext>
            </a:extLst>
          </p:cNvPr>
          <p:cNvGrpSpPr/>
          <p:nvPr/>
        </p:nvGrpSpPr>
        <p:grpSpPr>
          <a:xfrm>
            <a:off x="10028991" y="2288417"/>
            <a:ext cx="983824" cy="1746532"/>
            <a:chOff x="1180251" y="2299283"/>
            <a:chExt cx="983824" cy="1746532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DE0A0F9-1F0F-4E9A-AFDE-A4D9D767CDC1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88" name="Arc 3">
                <a:extLst>
                  <a:ext uri="{FF2B5EF4-FFF2-40B4-BE49-F238E27FC236}">
                    <a16:creationId xmlns:a16="http://schemas.microsoft.com/office/drawing/2014/main" id="{37400B5D-93ED-4859-BA0D-7B8D8DCCE3A3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26C92707-9B27-455B-8EB0-E95EF30BA12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9E1FB8E-9427-47BE-9384-6AE3BB81CCF0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C36B7AB-C60F-4DA5-99AD-8E503D31B602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4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9F88987-ACB1-497B-82DB-8C7AFA419A04}"/>
              </a:ext>
            </a:extLst>
          </p:cNvPr>
          <p:cNvGrpSpPr/>
          <p:nvPr/>
        </p:nvGrpSpPr>
        <p:grpSpPr>
          <a:xfrm rot="10800000">
            <a:off x="3392436" y="3818925"/>
            <a:ext cx="983824" cy="1746532"/>
            <a:chOff x="1180251" y="2299283"/>
            <a:chExt cx="983824" cy="1746532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61CED79C-99F7-4DB6-BDC0-C3F702937523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94" name="Arc 3">
                <a:extLst>
                  <a:ext uri="{FF2B5EF4-FFF2-40B4-BE49-F238E27FC236}">
                    <a16:creationId xmlns:a16="http://schemas.microsoft.com/office/drawing/2014/main" id="{771B818C-30FE-4A85-90BE-CA762FA509A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A5BFB540-56A4-4375-8A96-CDD31E3EE691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DDE6191-9FF3-4AD6-964E-E75793851158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DD3AF02A-A575-4301-A58C-C26E3FCA678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4171984-89C5-4C08-AA55-AE678CA4DECE}"/>
              </a:ext>
            </a:extLst>
          </p:cNvPr>
          <p:cNvGrpSpPr/>
          <p:nvPr/>
        </p:nvGrpSpPr>
        <p:grpSpPr>
          <a:xfrm rot="10800000">
            <a:off x="7816806" y="3783275"/>
            <a:ext cx="983824" cy="1746532"/>
            <a:chOff x="1180251" y="2299283"/>
            <a:chExt cx="983824" cy="1746532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D9F55FC6-FBBA-4000-A7AF-7C63C7C28EC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00" name="Arc 3">
                <a:extLst>
                  <a:ext uri="{FF2B5EF4-FFF2-40B4-BE49-F238E27FC236}">
                    <a16:creationId xmlns:a16="http://schemas.microsoft.com/office/drawing/2014/main" id="{EC91997A-F32B-4AB3-9A09-AA87CBED99F5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B0DE65B8-752F-45CB-B6F5-CE292523963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E708FA5-C6DA-432B-9316-6484D673D313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75234D53-A7DE-4522-8C57-B033561B7855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5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Timeline Style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A871190-7064-4ED2-8646-961A0EFD1B14}"/>
              </a:ext>
            </a:extLst>
          </p:cNvPr>
          <p:cNvSpPr txBox="1"/>
          <p:nvPr/>
        </p:nvSpPr>
        <p:spPr>
          <a:xfrm>
            <a:off x="10042693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2020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1AB184-2389-428D-A4B3-4242649D87DF}"/>
              </a:ext>
            </a:extLst>
          </p:cNvPr>
          <p:cNvSpPr txBox="1"/>
          <p:nvPr/>
        </p:nvSpPr>
        <p:spPr>
          <a:xfrm>
            <a:off x="7829279" y="5693718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2C23E53-C654-4CDB-892C-6BA1F1BEE6F2}"/>
              </a:ext>
            </a:extLst>
          </p:cNvPr>
          <p:cNvSpPr txBox="1"/>
          <p:nvPr/>
        </p:nvSpPr>
        <p:spPr>
          <a:xfrm>
            <a:off x="5615867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2018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6F60C43-F155-410C-A072-F3435D6AA820}"/>
              </a:ext>
            </a:extLst>
          </p:cNvPr>
          <p:cNvSpPr txBox="1"/>
          <p:nvPr/>
        </p:nvSpPr>
        <p:spPr>
          <a:xfrm>
            <a:off x="3402455" y="5693718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2017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404ADA-D6D4-43D1-8302-A1DE598B89A7}"/>
              </a:ext>
            </a:extLst>
          </p:cNvPr>
          <p:cNvSpPr txBox="1"/>
          <p:nvPr/>
        </p:nvSpPr>
        <p:spPr>
          <a:xfrm>
            <a:off x="1189043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2016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7" name="Rounded Rectangle 6">
            <a:extLst>
              <a:ext uri="{FF2B5EF4-FFF2-40B4-BE49-F238E27FC236}">
                <a16:creationId xmlns:a16="http://schemas.microsoft.com/office/drawing/2014/main" id="{D2ADA2D8-3324-46FF-A044-C019F2FE4299}"/>
              </a:ext>
            </a:extLst>
          </p:cNvPr>
          <p:cNvSpPr/>
          <p:nvPr/>
        </p:nvSpPr>
        <p:spPr>
          <a:xfrm>
            <a:off x="1477756" y="2634689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5F2FD7C1-00D1-49BB-8A09-FD26E1EB7CE5}"/>
              </a:ext>
            </a:extLst>
          </p:cNvPr>
          <p:cNvSpPr/>
          <p:nvPr/>
        </p:nvSpPr>
        <p:spPr>
          <a:xfrm>
            <a:off x="3730249" y="4927841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9" name="Rounded Rectangle 5">
            <a:extLst>
              <a:ext uri="{FF2B5EF4-FFF2-40B4-BE49-F238E27FC236}">
                <a16:creationId xmlns:a16="http://schemas.microsoft.com/office/drawing/2014/main" id="{FFB6429E-E660-4597-9FC1-5BF187134A30}"/>
              </a:ext>
            </a:extLst>
          </p:cNvPr>
          <p:cNvSpPr/>
          <p:nvPr/>
        </p:nvSpPr>
        <p:spPr>
          <a:xfrm flipH="1">
            <a:off x="5876337" y="2634689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ectangle 9">
            <a:extLst>
              <a:ext uri="{FF2B5EF4-FFF2-40B4-BE49-F238E27FC236}">
                <a16:creationId xmlns:a16="http://schemas.microsoft.com/office/drawing/2014/main" id="{D9A39FEC-5DB1-4694-83EE-218ED76D2B8B}"/>
              </a:ext>
            </a:extLst>
          </p:cNvPr>
          <p:cNvSpPr/>
          <p:nvPr/>
        </p:nvSpPr>
        <p:spPr>
          <a:xfrm>
            <a:off x="8123928" y="4843443"/>
            <a:ext cx="389538" cy="388904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Rounded Rectangle 27">
            <a:extLst>
              <a:ext uri="{FF2B5EF4-FFF2-40B4-BE49-F238E27FC236}">
                <a16:creationId xmlns:a16="http://schemas.microsoft.com/office/drawing/2014/main" id="{4FFCFB06-6FD0-45F2-B6AB-DC84D7EC4E75}"/>
              </a:ext>
            </a:extLst>
          </p:cNvPr>
          <p:cNvSpPr/>
          <p:nvPr/>
        </p:nvSpPr>
        <p:spPr>
          <a:xfrm>
            <a:off x="10319838" y="2632837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62" name="Group 4">
            <a:extLst>
              <a:ext uri="{FF2B5EF4-FFF2-40B4-BE49-F238E27FC236}">
                <a16:creationId xmlns:a16="http://schemas.microsoft.com/office/drawing/2014/main" id="{E3B06A11-349B-482E-90AC-0EE4C2A89A57}"/>
              </a:ext>
            </a:extLst>
          </p:cNvPr>
          <p:cNvGrpSpPr/>
          <p:nvPr/>
        </p:nvGrpSpPr>
        <p:grpSpPr>
          <a:xfrm>
            <a:off x="797973" y="4639553"/>
            <a:ext cx="1720804" cy="1276239"/>
            <a:chOff x="618948" y="4957900"/>
            <a:chExt cx="1720804" cy="1276239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1AD570E-5361-4971-86A4-6109C2FA8B37}"/>
                </a:ext>
              </a:extLst>
            </p:cNvPr>
            <p:cNvSpPr txBox="1"/>
            <p:nvPr/>
          </p:nvSpPr>
          <p:spPr>
            <a:xfrm>
              <a:off x="618948" y="4957900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F39609A-1DBA-458F-B7FA-377C8D311014}"/>
                </a:ext>
              </a:extLst>
            </p:cNvPr>
            <p:cNvSpPr txBox="1"/>
            <p:nvPr/>
          </p:nvSpPr>
          <p:spPr>
            <a:xfrm>
              <a:off x="618949" y="5218476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5" name="Group 5">
            <a:extLst>
              <a:ext uri="{FF2B5EF4-FFF2-40B4-BE49-F238E27FC236}">
                <a16:creationId xmlns:a16="http://schemas.microsoft.com/office/drawing/2014/main" id="{4F213403-B655-4EAF-8F63-C283DE5403B2}"/>
              </a:ext>
            </a:extLst>
          </p:cNvPr>
          <p:cNvGrpSpPr/>
          <p:nvPr/>
        </p:nvGrpSpPr>
        <p:grpSpPr>
          <a:xfrm>
            <a:off x="5216009" y="4653981"/>
            <a:ext cx="1720804" cy="1261814"/>
            <a:chOff x="3764440" y="4975498"/>
            <a:chExt cx="1720804" cy="1261814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7887E01-5012-4615-85A4-645D79BA939D}"/>
                </a:ext>
              </a:extLst>
            </p:cNvPr>
            <p:cNvSpPr txBox="1"/>
            <p:nvPr/>
          </p:nvSpPr>
          <p:spPr>
            <a:xfrm>
              <a:off x="3764440" y="4975498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EBAD671-7C2B-468A-A53C-501F8302A399}"/>
                </a:ext>
              </a:extLst>
            </p:cNvPr>
            <p:cNvSpPr txBox="1"/>
            <p:nvPr/>
          </p:nvSpPr>
          <p:spPr>
            <a:xfrm>
              <a:off x="3764441" y="5221649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7">
            <a:extLst>
              <a:ext uri="{FF2B5EF4-FFF2-40B4-BE49-F238E27FC236}">
                <a16:creationId xmlns:a16="http://schemas.microsoft.com/office/drawing/2014/main" id="{58688BE9-9659-43ED-A311-30F19B2048EC}"/>
              </a:ext>
            </a:extLst>
          </p:cNvPr>
          <p:cNvGrpSpPr/>
          <p:nvPr/>
        </p:nvGrpSpPr>
        <p:grpSpPr>
          <a:xfrm>
            <a:off x="9634044" y="4639553"/>
            <a:ext cx="1720804" cy="1276239"/>
            <a:chOff x="6909932" y="4956626"/>
            <a:chExt cx="1720804" cy="1276239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90BE691-759B-406E-8414-2141A3E16B3B}"/>
                </a:ext>
              </a:extLst>
            </p:cNvPr>
            <p:cNvSpPr txBox="1"/>
            <p:nvPr/>
          </p:nvSpPr>
          <p:spPr>
            <a:xfrm>
              <a:off x="6909932" y="4956626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D3CD61D-7CD4-4F41-8B95-B625C6A4A641}"/>
                </a:ext>
              </a:extLst>
            </p:cNvPr>
            <p:cNvSpPr txBox="1"/>
            <p:nvPr/>
          </p:nvSpPr>
          <p:spPr>
            <a:xfrm>
              <a:off x="6909933" y="5217202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1" name="Group 2">
            <a:extLst>
              <a:ext uri="{FF2B5EF4-FFF2-40B4-BE49-F238E27FC236}">
                <a16:creationId xmlns:a16="http://schemas.microsoft.com/office/drawing/2014/main" id="{6774EBFF-8581-482F-BE62-6D58ECD29F54}"/>
              </a:ext>
            </a:extLst>
          </p:cNvPr>
          <p:cNvGrpSpPr/>
          <p:nvPr/>
        </p:nvGrpSpPr>
        <p:grpSpPr>
          <a:xfrm>
            <a:off x="3006991" y="1997807"/>
            <a:ext cx="1720804" cy="1276239"/>
            <a:chOff x="2188416" y="1648637"/>
            <a:chExt cx="1720804" cy="1276239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0E8205D-E515-4C89-A9F5-D78E023BD8CF}"/>
                </a:ext>
              </a:extLst>
            </p:cNvPr>
            <p:cNvSpPr txBox="1"/>
            <p:nvPr/>
          </p:nvSpPr>
          <p:spPr>
            <a:xfrm>
              <a:off x="2188416" y="1648637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626C1C7-035F-4634-AF62-0C2298D8E7BC}"/>
                </a:ext>
              </a:extLst>
            </p:cNvPr>
            <p:cNvSpPr txBox="1"/>
            <p:nvPr/>
          </p:nvSpPr>
          <p:spPr>
            <a:xfrm>
              <a:off x="2188417" y="1909213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4" name="Group 3">
            <a:extLst>
              <a:ext uri="{FF2B5EF4-FFF2-40B4-BE49-F238E27FC236}">
                <a16:creationId xmlns:a16="http://schemas.microsoft.com/office/drawing/2014/main" id="{6C440A99-6BB8-4620-81B7-D5A21968C1A2}"/>
              </a:ext>
            </a:extLst>
          </p:cNvPr>
          <p:cNvGrpSpPr/>
          <p:nvPr/>
        </p:nvGrpSpPr>
        <p:grpSpPr>
          <a:xfrm>
            <a:off x="7425027" y="1997807"/>
            <a:ext cx="1720804" cy="1276239"/>
            <a:chOff x="5333908" y="1644190"/>
            <a:chExt cx="1720804" cy="1276239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5A306AF-D5AC-4B97-A127-663DBEAF1723}"/>
                </a:ext>
              </a:extLst>
            </p:cNvPr>
            <p:cNvSpPr txBox="1"/>
            <p:nvPr/>
          </p:nvSpPr>
          <p:spPr>
            <a:xfrm>
              <a:off x="5333908" y="1644190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ACCCC5B-290B-441B-92DA-98A68BA81603}"/>
                </a:ext>
              </a:extLst>
            </p:cNvPr>
            <p:cNvSpPr txBox="1"/>
            <p:nvPr/>
          </p:nvSpPr>
          <p:spPr>
            <a:xfrm>
              <a:off x="5333909" y="1904766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BB3ACD-39D6-4B07-B165-F97983748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Our Team Style</a:t>
            </a:r>
          </a:p>
        </p:txBody>
      </p:sp>
      <p:grpSp>
        <p:nvGrpSpPr>
          <p:cNvPr id="11" name="Group 42">
            <a:extLst>
              <a:ext uri="{FF2B5EF4-FFF2-40B4-BE49-F238E27FC236}">
                <a16:creationId xmlns:a16="http://schemas.microsoft.com/office/drawing/2014/main" id="{C44C75A3-E8D3-42D1-B1BA-815D325B7CFD}"/>
              </a:ext>
            </a:extLst>
          </p:cNvPr>
          <p:cNvGrpSpPr/>
          <p:nvPr/>
        </p:nvGrpSpPr>
        <p:grpSpPr>
          <a:xfrm>
            <a:off x="1221995" y="4238912"/>
            <a:ext cx="1682435" cy="1944216"/>
            <a:chOff x="395536" y="4077072"/>
            <a:chExt cx="1682435" cy="1944216"/>
          </a:xfrm>
        </p:grpSpPr>
        <p:sp>
          <p:nvSpPr>
            <p:cNvPr id="12" name="Text Placeholder 18">
              <a:extLst>
                <a:ext uri="{FF2B5EF4-FFF2-40B4-BE49-F238E27FC236}">
                  <a16:creationId xmlns:a16="http://schemas.microsoft.com/office/drawing/2014/main" id="{470CC0BC-386B-4991-B5A6-D11E512FC0C0}"/>
                </a:ext>
              </a:extLst>
            </p:cNvPr>
            <p:cNvSpPr txBox="1">
              <a:spLocks/>
            </p:cNvSpPr>
            <p:nvPr/>
          </p:nvSpPr>
          <p:spPr>
            <a:xfrm>
              <a:off x="39553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Director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C501271-C3A9-4DA2-A1E0-85258AC7AA9C}"/>
                </a:ext>
              </a:extLst>
            </p:cNvPr>
            <p:cNvSpPr txBox="1"/>
            <p:nvPr/>
          </p:nvSpPr>
          <p:spPr>
            <a:xfrm>
              <a:off x="39553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4" name="Group 16">
              <a:extLst>
                <a:ext uri="{FF2B5EF4-FFF2-40B4-BE49-F238E27FC236}">
                  <a16:creationId xmlns:a16="http://schemas.microsoft.com/office/drawing/2014/main" id="{775F803B-AFFE-4FF0-B751-42D9E6A7B18C}"/>
                </a:ext>
              </a:extLst>
            </p:cNvPr>
            <p:cNvGrpSpPr/>
            <p:nvPr/>
          </p:nvGrpSpPr>
          <p:grpSpPr>
            <a:xfrm>
              <a:off x="69960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16" name="Rounded Rectangle 3">
                <a:extLst>
                  <a:ext uri="{FF2B5EF4-FFF2-40B4-BE49-F238E27FC236}">
                    <a16:creationId xmlns:a16="http://schemas.microsoft.com/office/drawing/2014/main" id="{CFC8FD03-32B7-4BCD-9EB0-17B31A00C2B9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Rounded Rectangle 39">
                <a:extLst>
                  <a:ext uri="{FF2B5EF4-FFF2-40B4-BE49-F238E27FC236}">
                    <a16:creationId xmlns:a16="http://schemas.microsoft.com/office/drawing/2014/main" id="{999BE79E-BBF5-4BE3-97C8-72595318B9FF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Rounded Rectangle 2">
                <a:extLst>
                  <a:ext uri="{FF2B5EF4-FFF2-40B4-BE49-F238E27FC236}">
                    <a16:creationId xmlns:a16="http://schemas.microsoft.com/office/drawing/2014/main" id="{9E4F55B0-1D73-44C4-982C-51BE5B449C11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 Placeholder 17">
              <a:extLst>
                <a:ext uri="{FF2B5EF4-FFF2-40B4-BE49-F238E27FC236}">
                  <a16:creationId xmlns:a16="http://schemas.microsoft.com/office/drawing/2014/main" id="{9C23467D-B959-4E0A-9916-F710E89F4E53}"/>
                </a:ext>
              </a:extLst>
            </p:cNvPr>
            <p:cNvSpPr txBox="1">
              <a:spLocks/>
            </p:cNvSpPr>
            <p:nvPr/>
          </p:nvSpPr>
          <p:spPr>
            <a:xfrm>
              <a:off x="46371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19" name="Group 43">
            <a:extLst>
              <a:ext uri="{FF2B5EF4-FFF2-40B4-BE49-F238E27FC236}">
                <a16:creationId xmlns:a16="http://schemas.microsoft.com/office/drawing/2014/main" id="{B4FFCA01-4B63-4E76-A52D-C4DDE277D2DE}"/>
              </a:ext>
            </a:extLst>
          </p:cNvPr>
          <p:cNvGrpSpPr/>
          <p:nvPr/>
        </p:nvGrpSpPr>
        <p:grpSpPr>
          <a:xfrm>
            <a:off x="3911039" y="4238912"/>
            <a:ext cx="1682435" cy="1944216"/>
            <a:chOff x="2555976" y="4077072"/>
            <a:chExt cx="1682435" cy="1944216"/>
          </a:xfrm>
        </p:grpSpPr>
        <p:sp>
          <p:nvSpPr>
            <p:cNvPr id="20" name="Text Placeholder 18">
              <a:extLst>
                <a:ext uri="{FF2B5EF4-FFF2-40B4-BE49-F238E27FC236}">
                  <a16:creationId xmlns:a16="http://schemas.microsoft.com/office/drawing/2014/main" id="{8B885DD9-6F19-4665-B96D-6C36CA278D84}"/>
                </a:ext>
              </a:extLst>
            </p:cNvPr>
            <p:cNvSpPr txBox="1">
              <a:spLocks/>
            </p:cNvSpPr>
            <p:nvPr/>
          </p:nvSpPr>
          <p:spPr>
            <a:xfrm>
              <a:off x="255597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Developer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BCDFDC8-3FBE-4882-8F0F-DCBC1D288C5C}"/>
                </a:ext>
              </a:extLst>
            </p:cNvPr>
            <p:cNvSpPr txBox="1"/>
            <p:nvPr/>
          </p:nvSpPr>
          <p:spPr>
            <a:xfrm>
              <a:off x="255597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2" name="Group 22">
              <a:extLst>
                <a:ext uri="{FF2B5EF4-FFF2-40B4-BE49-F238E27FC236}">
                  <a16:creationId xmlns:a16="http://schemas.microsoft.com/office/drawing/2014/main" id="{6307DDA7-680F-4D5F-BC89-CD38CA974EB1}"/>
                </a:ext>
              </a:extLst>
            </p:cNvPr>
            <p:cNvGrpSpPr/>
            <p:nvPr/>
          </p:nvGrpSpPr>
          <p:grpSpPr>
            <a:xfrm>
              <a:off x="286004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24" name="Rounded Rectangle 3">
                <a:extLst>
                  <a:ext uri="{FF2B5EF4-FFF2-40B4-BE49-F238E27FC236}">
                    <a16:creationId xmlns:a16="http://schemas.microsoft.com/office/drawing/2014/main" id="{8E736912-5589-4BCE-B73F-886BA411A3D7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Rounded Rectangle 39">
                <a:extLst>
                  <a:ext uri="{FF2B5EF4-FFF2-40B4-BE49-F238E27FC236}">
                    <a16:creationId xmlns:a16="http://schemas.microsoft.com/office/drawing/2014/main" id="{F549FC46-FF72-42EE-8B36-4C0F37E4FBB5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Rounded Rectangle 2">
                <a:extLst>
                  <a:ext uri="{FF2B5EF4-FFF2-40B4-BE49-F238E27FC236}">
                    <a16:creationId xmlns:a16="http://schemas.microsoft.com/office/drawing/2014/main" id="{541D75B6-F293-4CED-98A5-734E1A8C9EB0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3" name="Text Placeholder 17">
              <a:extLst>
                <a:ext uri="{FF2B5EF4-FFF2-40B4-BE49-F238E27FC236}">
                  <a16:creationId xmlns:a16="http://schemas.microsoft.com/office/drawing/2014/main" id="{9D46CAE1-B5BD-4E0A-A774-DC07A4949DBC}"/>
                </a:ext>
              </a:extLst>
            </p:cNvPr>
            <p:cNvSpPr txBox="1">
              <a:spLocks/>
            </p:cNvSpPr>
            <p:nvPr/>
          </p:nvSpPr>
          <p:spPr>
            <a:xfrm>
              <a:off x="262415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27" name="Group 44">
            <a:extLst>
              <a:ext uri="{FF2B5EF4-FFF2-40B4-BE49-F238E27FC236}">
                <a16:creationId xmlns:a16="http://schemas.microsoft.com/office/drawing/2014/main" id="{BC66A7D8-CB96-4D02-B20E-78141FC17EC1}"/>
              </a:ext>
            </a:extLst>
          </p:cNvPr>
          <p:cNvGrpSpPr/>
          <p:nvPr/>
        </p:nvGrpSpPr>
        <p:grpSpPr>
          <a:xfrm>
            <a:off x="6600083" y="4238912"/>
            <a:ext cx="1682435" cy="1944216"/>
            <a:chOff x="4716416" y="4077072"/>
            <a:chExt cx="1682435" cy="1944216"/>
          </a:xfrm>
        </p:grpSpPr>
        <p:sp>
          <p:nvSpPr>
            <p:cNvPr id="28" name="Text Placeholder 18">
              <a:extLst>
                <a:ext uri="{FF2B5EF4-FFF2-40B4-BE49-F238E27FC236}">
                  <a16:creationId xmlns:a16="http://schemas.microsoft.com/office/drawing/2014/main" id="{B4FB6A5A-04F9-4B14-8205-CD2608D57756}"/>
                </a:ext>
              </a:extLst>
            </p:cNvPr>
            <p:cNvSpPr txBox="1">
              <a:spLocks/>
            </p:cNvSpPr>
            <p:nvPr/>
          </p:nvSpPr>
          <p:spPr>
            <a:xfrm>
              <a:off x="471641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bg1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BE462B9-F270-4785-91FC-30DA033F7975}"/>
                </a:ext>
              </a:extLst>
            </p:cNvPr>
            <p:cNvSpPr txBox="1"/>
            <p:nvPr/>
          </p:nvSpPr>
          <p:spPr>
            <a:xfrm>
              <a:off x="471641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0" name="Group 28">
              <a:extLst>
                <a:ext uri="{FF2B5EF4-FFF2-40B4-BE49-F238E27FC236}">
                  <a16:creationId xmlns:a16="http://schemas.microsoft.com/office/drawing/2014/main" id="{A490D805-80F3-4D65-BB92-49F013020D96}"/>
                </a:ext>
              </a:extLst>
            </p:cNvPr>
            <p:cNvGrpSpPr/>
            <p:nvPr/>
          </p:nvGrpSpPr>
          <p:grpSpPr>
            <a:xfrm>
              <a:off x="502048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32" name="Rounded Rectangle 3">
                <a:extLst>
                  <a:ext uri="{FF2B5EF4-FFF2-40B4-BE49-F238E27FC236}">
                    <a16:creationId xmlns:a16="http://schemas.microsoft.com/office/drawing/2014/main" id="{4D7DDA13-7115-4720-9CEC-C9D63160C890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ounded Rectangle 39">
                <a:extLst>
                  <a:ext uri="{FF2B5EF4-FFF2-40B4-BE49-F238E27FC236}">
                    <a16:creationId xmlns:a16="http://schemas.microsoft.com/office/drawing/2014/main" id="{A4473015-86E6-4568-8658-153D52246789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Rounded Rectangle 2">
                <a:extLst>
                  <a:ext uri="{FF2B5EF4-FFF2-40B4-BE49-F238E27FC236}">
                    <a16:creationId xmlns:a16="http://schemas.microsoft.com/office/drawing/2014/main" id="{6A507C1B-AD56-46B5-9129-A24CE0E7ED88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1" name="Text Placeholder 17">
              <a:extLst>
                <a:ext uri="{FF2B5EF4-FFF2-40B4-BE49-F238E27FC236}">
                  <a16:creationId xmlns:a16="http://schemas.microsoft.com/office/drawing/2014/main" id="{BCC5CD54-837A-4948-87F6-D643DE894912}"/>
                </a:ext>
              </a:extLst>
            </p:cNvPr>
            <p:cNvSpPr txBox="1">
              <a:spLocks/>
            </p:cNvSpPr>
            <p:nvPr/>
          </p:nvSpPr>
          <p:spPr>
            <a:xfrm>
              <a:off x="478459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35" name="Group 45">
            <a:extLst>
              <a:ext uri="{FF2B5EF4-FFF2-40B4-BE49-F238E27FC236}">
                <a16:creationId xmlns:a16="http://schemas.microsoft.com/office/drawing/2014/main" id="{543689F1-4B23-4C54-A1AD-FA55DD435AB1}"/>
              </a:ext>
            </a:extLst>
          </p:cNvPr>
          <p:cNvGrpSpPr/>
          <p:nvPr/>
        </p:nvGrpSpPr>
        <p:grpSpPr>
          <a:xfrm>
            <a:off x="9289127" y="4238912"/>
            <a:ext cx="1682435" cy="1944216"/>
            <a:chOff x="6999354" y="4077072"/>
            <a:chExt cx="1682435" cy="1944216"/>
          </a:xfrm>
        </p:grpSpPr>
        <p:sp>
          <p:nvSpPr>
            <p:cNvPr id="36" name="Text Placeholder 18">
              <a:extLst>
                <a:ext uri="{FF2B5EF4-FFF2-40B4-BE49-F238E27FC236}">
                  <a16:creationId xmlns:a16="http://schemas.microsoft.com/office/drawing/2014/main" id="{06FD1883-0CA8-45BF-A22D-8DF2F30C2989}"/>
                </a:ext>
              </a:extLst>
            </p:cNvPr>
            <p:cNvSpPr txBox="1">
              <a:spLocks/>
            </p:cNvSpPr>
            <p:nvPr/>
          </p:nvSpPr>
          <p:spPr>
            <a:xfrm>
              <a:off x="6999354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Designer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BAFDF49-0AAD-45E0-96BE-AEAEA6CE1C6E}"/>
                </a:ext>
              </a:extLst>
            </p:cNvPr>
            <p:cNvSpPr txBox="1"/>
            <p:nvPr/>
          </p:nvSpPr>
          <p:spPr>
            <a:xfrm>
              <a:off x="6999354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8" name="Group 34">
              <a:extLst>
                <a:ext uri="{FF2B5EF4-FFF2-40B4-BE49-F238E27FC236}">
                  <a16:creationId xmlns:a16="http://schemas.microsoft.com/office/drawing/2014/main" id="{EAE10548-73FF-4490-8361-C39D39024BCD}"/>
                </a:ext>
              </a:extLst>
            </p:cNvPr>
            <p:cNvGrpSpPr/>
            <p:nvPr/>
          </p:nvGrpSpPr>
          <p:grpSpPr>
            <a:xfrm>
              <a:off x="7303421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40" name="Rounded Rectangle 3">
                <a:extLst>
                  <a:ext uri="{FF2B5EF4-FFF2-40B4-BE49-F238E27FC236}">
                    <a16:creationId xmlns:a16="http://schemas.microsoft.com/office/drawing/2014/main" id="{AE0F6026-8D45-46A9-9DA6-3C25F02CF493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Rounded Rectangle 39">
                <a:extLst>
                  <a:ext uri="{FF2B5EF4-FFF2-40B4-BE49-F238E27FC236}">
                    <a16:creationId xmlns:a16="http://schemas.microsoft.com/office/drawing/2014/main" id="{AE799E28-CBF8-43A9-A5D2-A5E787D3C713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Rounded Rectangle 2">
                <a:extLst>
                  <a:ext uri="{FF2B5EF4-FFF2-40B4-BE49-F238E27FC236}">
                    <a16:creationId xmlns:a16="http://schemas.microsoft.com/office/drawing/2014/main" id="{F641CD2D-09B7-4E81-A385-44EC5793646A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9" name="Text Placeholder 17">
              <a:extLst>
                <a:ext uri="{FF2B5EF4-FFF2-40B4-BE49-F238E27FC236}">
                  <a16:creationId xmlns:a16="http://schemas.microsoft.com/office/drawing/2014/main" id="{35748F9B-CD81-4CEE-9C32-9DAC1E1AE7FA}"/>
                </a:ext>
              </a:extLst>
            </p:cNvPr>
            <p:cNvSpPr txBox="1">
              <a:spLocks/>
            </p:cNvSpPr>
            <p:nvPr/>
          </p:nvSpPr>
          <p:spPr>
            <a:xfrm>
              <a:off x="7067534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BB2962E-A477-46E4-8E09-7C1A56948CC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3CE3150-8AFA-48F7-8B09-E93A0FB5BE0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6D9AC7B-F45F-4FB3-A923-715D1117B8DF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FA933D6-109E-4C82-A625-5F1435EA1EA5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C7563D-D38B-4840-BBC0-5D00F0C75B2C}"/>
              </a:ext>
            </a:extLst>
          </p:cNvPr>
          <p:cNvGrpSpPr/>
          <p:nvPr/>
        </p:nvGrpSpPr>
        <p:grpSpPr>
          <a:xfrm>
            <a:off x="4577538" y="5636802"/>
            <a:ext cx="3071762" cy="786222"/>
            <a:chOff x="2714217" y="4244551"/>
            <a:chExt cx="2585075" cy="78622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E01531D-0068-4CE8-96D7-8A0C08CB7529}"/>
                </a:ext>
              </a:extLst>
            </p:cNvPr>
            <p:cNvSpPr txBox="1"/>
            <p:nvPr/>
          </p:nvSpPr>
          <p:spPr>
            <a:xfrm>
              <a:off x="2714217" y="4569108"/>
              <a:ext cx="2585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5" name="Content Placeholder 3">
              <a:extLst>
                <a:ext uri="{FF2B5EF4-FFF2-40B4-BE49-F238E27FC236}">
                  <a16:creationId xmlns:a16="http://schemas.microsoft.com/office/drawing/2014/main" id="{B253CA86-3D97-4A94-80FB-8276B6D9EA5B}"/>
                </a:ext>
              </a:extLst>
            </p:cNvPr>
            <p:cNvSpPr txBox="1">
              <a:spLocks/>
            </p:cNvSpPr>
            <p:nvPr/>
          </p:nvSpPr>
          <p:spPr>
            <a:xfrm>
              <a:off x="2714218" y="4244551"/>
              <a:ext cx="2585074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B41A377-EDD0-4F6E-B019-71BB26EA559B}"/>
              </a:ext>
            </a:extLst>
          </p:cNvPr>
          <p:cNvSpPr txBox="1">
            <a:spLocks/>
          </p:cNvSpPr>
          <p:nvPr/>
        </p:nvSpPr>
        <p:spPr>
          <a:xfrm>
            <a:off x="808444" y="2845133"/>
            <a:ext cx="2376618" cy="40195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Content Here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Heart 3">
            <a:extLst>
              <a:ext uri="{FF2B5EF4-FFF2-40B4-BE49-F238E27FC236}">
                <a16:creationId xmlns:a16="http://schemas.microsoft.com/office/drawing/2014/main" id="{F5646EF2-C936-4587-B9B1-75B6E7CDB058}"/>
              </a:ext>
            </a:extLst>
          </p:cNvPr>
          <p:cNvSpPr>
            <a:spLocks noChangeAspect="1"/>
          </p:cNvSpPr>
          <p:nvPr/>
        </p:nvSpPr>
        <p:spPr>
          <a:xfrm>
            <a:off x="1525206" y="3570649"/>
            <a:ext cx="943098" cy="853487"/>
          </a:xfrm>
          <a:custGeom>
            <a:avLst/>
            <a:gdLst/>
            <a:ahLst/>
            <a:cxnLst/>
            <a:rect l="l" t="t" r="r" b="b"/>
            <a:pathLst>
              <a:path w="3971393" h="3594045">
                <a:moveTo>
                  <a:pt x="2284446" y="942229"/>
                </a:moveTo>
                <a:cubicBezTo>
                  <a:pt x="2231718" y="946666"/>
                  <a:pt x="2184212" y="981897"/>
                  <a:pt x="2166723" y="1035351"/>
                </a:cubicBezTo>
                <a:lnTo>
                  <a:pt x="1818705" y="2099054"/>
                </a:lnTo>
                <a:lnTo>
                  <a:pt x="1630896" y="1461099"/>
                </a:lnTo>
                <a:cubicBezTo>
                  <a:pt x="1625536" y="1442893"/>
                  <a:pt x="1616698" y="1426659"/>
                  <a:pt x="1605222" y="1412988"/>
                </a:cubicBezTo>
                <a:cubicBezTo>
                  <a:pt x="1592838" y="1372092"/>
                  <a:pt x="1559535" y="1339590"/>
                  <a:pt x="1515200" y="1327710"/>
                </a:cubicBezTo>
                <a:cubicBezTo>
                  <a:pt x="1442764" y="1308302"/>
                  <a:pt x="1368310" y="1351289"/>
                  <a:pt x="1348901" y="1423723"/>
                </a:cubicBezTo>
                <a:lnTo>
                  <a:pt x="1175574" y="2070589"/>
                </a:lnTo>
                <a:lnTo>
                  <a:pt x="887391" y="2070589"/>
                </a:lnTo>
                <a:cubicBezTo>
                  <a:pt x="812401" y="2070589"/>
                  <a:pt x="751610" y="2131382"/>
                  <a:pt x="751610" y="2206372"/>
                </a:cubicBezTo>
                <a:cubicBezTo>
                  <a:pt x="751609" y="2281361"/>
                  <a:pt x="812402" y="2342153"/>
                  <a:pt x="887391" y="2342154"/>
                </a:cubicBezTo>
                <a:lnTo>
                  <a:pt x="1266160" y="2342154"/>
                </a:lnTo>
                <a:cubicBezTo>
                  <a:pt x="1309243" y="2342153"/>
                  <a:pt x="1347639" y="2322088"/>
                  <a:pt x="1370869" y="2289485"/>
                </a:cubicBezTo>
                <a:cubicBezTo>
                  <a:pt x="1392914" y="2274134"/>
                  <a:pt x="1408463" y="2250677"/>
                  <a:pt x="1415910" y="2222885"/>
                </a:cubicBezTo>
                <a:lnTo>
                  <a:pt x="1490320" y="1945186"/>
                </a:lnTo>
                <a:lnTo>
                  <a:pt x="1661817" y="2527729"/>
                </a:lnTo>
                <a:cubicBezTo>
                  <a:pt x="1680716" y="2591927"/>
                  <a:pt x="1742866" y="2631605"/>
                  <a:pt x="1806849" y="2621696"/>
                </a:cubicBezTo>
                <a:cubicBezTo>
                  <a:pt x="1873057" y="2637495"/>
                  <a:pt x="1940784" y="2599243"/>
                  <a:pt x="1962449" y="2533025"/>
                </a:cubicBezTo>
                <a:lnTo>
                  <a:pt x="2291633" y="1526890"/>
                </a:lnTo>
                <a:lnTo>
                  <a:pt x="2478124" y="2222886"/>
                </a:lnTo>
                <a:cubicBezTo>
                  <a:pt x="2491725" y="2273643"/>
                  <a:pt x="2532355" y="2309941"/>
                  <a:pt x="2580723" y="2318869"/>
                </a:cubicBezTo>
                <a:cubicBezTo>
                  <a:pt x="2600453" y="2334375"/>
                  <a:pt x="2625460" y="2342152"/>
                  <a:pt x="2652283" y="2342153"/>
                </a:cubicBezTo>
                <a:lnTo>
                  <a:pt x="3058108" y="2342153"/>
                </a:lnTo>
                <a:cubicBezTo>
                  <a:pt x="3133099" y="2342153"/>
                  <a:pt x="3193891" y="2281360"/>
                  <a:pt x="3193891" y="2206371"/>
                </a:cubicBezTo>
                <a:cubicBezTo>
                  <a:pt x="3193890" y="2131381"/>
                  <a:pt x="3133099" y="2070589"/>
                  <a:pt x="3058108" y="2070588"/>
                </a:cubicBezTo>
                <a:lnTo>
                  <a:pt x="2718460" y="2070589"/>
                </a:lnTo>
                <a:lnTo>
                  <a:pt x="2455970" y="1090961"/>
                </a:lnTo>
                <a:cubicBezTo>
                  <a:pt x="2449895" y="1068289"/>
                  <a:pt x="2438427" y="1048501"/>
                  <a:pt x="2421928" y="1033927"/>
                </a:cubicBezTo>
                <a:cubicBezTo>
                  <a:pt x="2410672" y="994460"/>
                  <a:pt x="2379946" y="962248"/>
                  <a:pt x="2337996" y="948523"/>
                </a:cubicBezTo>
                <a:cubicBezTo>
                  <a:pt x="2320178" y="942693"/>
                  <a:pt x="2302022" y="940751"/>
                  <a:pt x="2284446" y="942229"/>
                </a:cubicBezTo>
                <a:close/>
                <a:moveTo>
                  <a:pt x="941190" y="119"/>
                </a:moveTo>
                <a:cubicBezTo>
                  <a:pt x="1335246" y="6449"/>
                  <a:pt x="1754682" y="267656"/>
                  <a:pt x="1985697" y="864700"/>
                </a:cubicBezTo>
                <a:cubicBezTo>
                  <a:pt x="2807082" y="-1258124"/>
                  <a:pt x="6010484" y="864700"/>
                  <a:pt x="1985697" y="3594045"/>
                </a:cubicBezTo>
                <a:cubicBezTo>
                  <a:pt x="-907119" y="1632328"/>
                  <a:pt x="-65842" y="-16059"/>
                  <a:pt x="941190" y="1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cs typeface="Arial" pitchFamily="34" charset="0"/>
            </a:endParaRPr>
          </a:p>
        </p:txBody>
      </p:sp>
      <p:grpSp>
        <p:nvGrpSpPr>
          <p:cNvPr id="9" name="그룹 26">
            <a:extLst>
              <a:ext uri="{FF2B5EF4-FFF2-40B4-BE49-F238E27FC236}">
                <a16:creationId xmlns:a16="http://schemas.microsoft.com/office/drawing/2014/main" id="{ED440CCC-2EB6-4B13-AF83-703AF1FA2D70}"/>
              </a:ext>
            </a:extLst>
          </p:cNvPr>
          <p:cNvGrpSpPr/>
          <p:nvPr/>
        </p:nvGrpSpPr>
        <p:grpSpPr>
          <a:xfrm>
            <a:off x="6191430" y="3062633"/>
            <a:ext cx="1145946" cy="1726055"/>
            <a:chOff x="6150565" y="3254095"/>
            <a:chExt cx="979312" cy="1475068"/>
          </a:xfrm>
        </p:grpSpPr>
        <p:sp>
          <p:nvSpPr>
            <p:cNvPr id="10" name="자유형: 도형 5">
              <a:extLst>
                <a:ext uri="{FF2B5EF4-FFF2-40B4-BE49-F238E27FC236}">
                  <a16:creationId xmlns:a16="http://schemas.microsoft.com/office/drawing/2014/main" id="{C49640CE-3E47-419F-B118-7D4211D9CDBB}"/>
                </a:ext>
              </a:extLst>
            </p:cNvPr>
            <p:cNvSpPr/>
            <p:nvPr/>
          </p:nvSpPr>
          <p:spPr>
            <a:xfrm>
              <a:off x="6154072" y="3254095"/>
              <a:ext cx="734589" cy="517434"/>
            </a:xfrm>
            <a:custGeom>
              <a:avLst/>
              <a:gdLst>
                <a:gd name="connsiteX0" fmla="*/ 182319 w 931229"/>
                <a:gd name="connsiteY0" fmla="*/ 476834 h 617079"/>
                <a:gd name="connsiteX1" fmla="*/ 423541 w 931229"/>
                <a:gd name="connsiteY1" fmla="*/ 339394 h 617079"/>
                <a:gd name="connsiteX2" fmla="*/ 516103 w 931229"/>
                <a:gd name="connsiteY2" fmla="*/ 617079 h 617079"/>
                <a:gd name="connsiteX3" fmla="*/ 0 w 931229"/>
                <a:gd name="connsiteY3" fmla="*/ 448785 h 617079"/>
                <a:gd name="connsiteX4" fmla="*/ 274881 w 931229"/>
                <a:gd name="connsiteY4" fmla="*/ 0 h 617079"/>
                <a:gd name="connsiteX5" fmla="*/ 504883 w 931229"/>
                <a:gd name="connsiteY5" fmla="*/ 235612 h 617079"/>
                <a:gd name="connsiteX6" fmla="*/ 765740 w 931229"/>
                <a:gd name="connsiteY6" fmla="*/ 159879 h 617079"/>
                <a:gd name="connsiteX7" fmla="*/ 931229 w 931229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68"/>
                <a:gd name="connsiteY0" fmla="*/ 476834 h 617079"/>
                <a:gd name="connsiteX1" fmla="*/ 423541 w 931968"/>
                <a:gd name="connsiteY1" fmla="*/ 339394 h 617079"/>
                <a:gd name="connsiteX2" fmla="*/ 516103 w 931968"/>
                <a:gd name="connsiteY2" fmla="*/ 617079 h 617079"/>
                <a:gd name="connsiteX3" fmla="*/ 0 w 931968"/>
                <a:gd name="connsiteY3" fmla="*/ 448785 h 617079"/>
                <a:gd name="connsiteX4" fmla="*/ 274881 w 931968"/>
                <a:gd name="connsiteY4" fmla="*/ 0 h 617079"/>
                <a:gd name="connsiteX5" fmla="*/ 504883 w 931968"/>
                <a:gd name="connsiteY5" fmla="*/ 235612 h 617079"/>
                <a:gd name="connsiteX6" fmla="*/ 765740 w 931968"/>
                <a:gd name="connsiteY6" fmla="*/ 159879 h 617079"/>
                <a:gd name="connsiteX7" fmla="*/ 931229 w 93196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4161"/>
                <a:gd name="connsiteY0" fmla="*/ 476834 h 617079"/>
                <a:gd name="connsiteX1" fmla="*/ 423541 w 934161"/>
                <a:gd name="connsiteY1" fmla="*/ 339394 h 617079"/>
                <a:gd name="connsiteX2" fmla="*/ 516103 w 934161"/>
                <a:gd name="connsiteY2" fmla="*/ 617079 h 617079"/>
                <a:gd name="connsiteX3" fmla="*/ 0 w 934161"/>
                <a:gd name="connsiteY3" fmla="*/ 448785 h 617079"/>
                <a:gd name="connsiteX4" fmla="*/ 274881 w 934161"/>
                <a:gd name="connsiteY4" fmla="*/ 0 h 617079"/>
                <a:gd name="connsiteX5" fmla="*/ 477341 w 934161"/>
                <a:gd name="connsiteY5" fmla="*/ 243874 h 617079"/>
                <a:gd name="connsiteX6" fmla="*/ 787773 w 934161"/>
                <a:gd name="connsiteY6" fmla="*/ 162633 h 617079"/>
                <a:gd name="connsiteX7" fmla="*/ 931229 w 934161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5016"/>
                <a:gd name="connsiteY0" fmla="*/ 476834 h 617079"/>
                <a:gd name="connsiteX1" fmla="*/ 423541 w 935016"/>
                <a:gd name="connsiteY1" fmla="*/ 339394 h 617079"/>
                <a:gd name="connsiteX2" fmla="*/ 516103 w 935016"/>
                <a:gd name="connsiteY2" fmla="*/ 617079 h 617079"/>
                <a:gd name="connsiteX3" fmla="*/ 0 w 935016"/>
                <a:gd name="connsiteY3" fmla="*/ 448785 h 617079"/>
                <a:gd name="connsiteX4" fmla="*/ 274881 w 935016"/>
                <a:gd name="connsiteY4" fmla="*/ 0 h 617079"/>
                <a:gd name="connsiteX5" fmla="*/ 477341 w 935016"/>
                <a:gd name="connsiteY5" fmla="*/ 243874 h 617079"/>
                <a:gd name="connsiteX6" fmla="*/ 782265 w 935016"/>
                <a:gd name="connsiteY6" fmla="*/ 143353 h 617079"/>
                <a:gd name="connsiteX7" fmla="*/ 931229 w 935016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77341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60286 w 910740"/>
                <a:gd name="connsiteY0" fmla="*/ 478537 h 618782"/>
                <a:gd name="connsiteX1" fmla="*/ 401508 w 910740"/>
                <a:gd name="connsiteY1" fmla="*/ 341097 h 618782"/>
                <a:gd name="connsiteX2" fmla="*/ 494070 w 910740"/>
                <a:gd name="connsiteY2" fmla="*/ 618782 h 618782"/>
                <a:gd name="connsiteX3" fmla="*/ 0 w 910740"/>
                <a:gd name="connsiteY3" fmla="*/ 450488 h 618782"/>
                <a:gd name="connsiteX4" fmla="*/ 217043 w 910740"/>
                <a:gd name="connsiteY4" fmla="*/ 1703 h 618782"/>
                <a:gd name="connsiteX5" fmla="*/ 469079 w 910740"/>
                <a:gd name="connsiteY5" fmla="*/ 245577 h 618782"/>
                <a:gd name="connsiteX6" fmla="*/ 760232 w 910740"/>
                <a:gd name="connsiteY6" fmla="*/ 145056 h 618782"/>
                <a:gd name="connsiteX7" fmla="*/ 909196 w 910740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07765"/>
                <a:gd name="connsiteX1" fmla="*/ 446317 w 955549"/>
                <a:gd name="connsiteY1" fmla="*/ 341097 h 607765"/>
                <a:gd name="connsiteX2" fmla="*/ 527862 w 955549"/>
                <a:gd name="connsiteY2" fmla="*/ 607765 h 607765"/>
                <a:gd name="connsiteX3" fmla="*/ 44809 w 955549"/>
                <a:gd name="connsiteY3" fmla="*/ 450488 h 607765"/>
                <a:gd name="connsiteX4" fmla="*/ 261852 w 955549"/>
                <a:gd name="connsiteY4" fmla="*/ 1703 h 607765"/>
                <a:gd name="connsiteX5" fmla="*/ 513888 w 955549"/>
                <a:gd name="connsiteY5" fmla="*/ 245577 h 607765"/>
                <a:gd name="connsiteX6" fmla="*/ 805041 w 955549"/>
                <a:gd name="connsiteY6" fmla="*/ 145056 h 607765"/>
                <a:gd name="connsiteX7" fmla="*/ 954005 w 955549"/>
                <a:gd name="connsiteY7" fmla="*/ 405609 h 60776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8696 w 962625"/>
                <a:gd name="connsiteY0" fmla="*/ 500570 h 673975"/>
                <a:gd name="connsiteX1" fmla="*/ 403816 w 962625"/>
                <a:gd name="connsiteY1" fmla="*/ 327327 h 673975"/>
                <a:gd name="connsiteX2" fmla="*/ 485362 w 962625"/>
                <a:gd name="connsiteY2" fmla="*/ 610520 h 673975"/>
                <a:gd name="connsiteX3" fmla="*/ 43623 w 962625"/>
                <a:gd name="connsiteY3" fmla="*/ 480784 h 673975"/>
                <a:gd name="connsiteX4" fmla="*/ 268928 w 962625"/>
                <a:gd name="connsiteY4" fmla="*/ 1703 h 673975"/>
                <a:gd name="connsiteX5" fmla="*/ 520964 w 962625"/>
                <a:gd name="connsiteY5" fmla="*/ 245577 h 673975"/>
                <a:gd name="connsiteX6" fmla="*/ 812117 w 962625"/>
                <a:gd name="connsiteY6" fmla="*/ 145056 h 673975"/>
                <a:gd name="connsiteX7" fmla="*/ 961081 w 962625"/>
                <a:gd name="connsiteY7" fmla="*/ 405609 h 673975"/>
                <a:gd name="connsiteX0" fmla="*/ 238218 w 972147"/>
                <a:gd name="connsiteY0" fmla="*/ 500570 h 681004"/>
                <a:gd name="connsiteX1" fmla="*/ 413338 w 972147"/>
                <a:gd name="connsiteY1" fmla="*/ 327327 h 681004"/>
                <a:gd name="connsiteX2" fmla="*/ 494884 w 972147"/>
                <a:gd name="connsiteY2" fmla="*/ 610520 h 681004"/>
                <a:gd name="connsiteX3" fmla="*/ 42128 w 972147"/>
                <a:gd name="connsiteY3" fmla="*/ 505572 h 681004"/>
                <a:gd name="connsiteX4" fmla="*/ 278450 w 972147"/>
                <a:gd name="connsiteY4" fmla="*/ 1703 h 681004"/>
                <a:gd name="connsiteX5" fmla="*/ 530486 w 972147"/>
                <a:gd name="connsiteY5" fmla="*/ 245577 h 681004"/>
                <a:gd name="connsiteX6" fmla="*/ 821639 w 972147"/>
                <a:gd name="connsiteY6" fmla="*/ 145056 h 681004"/>
                <a:gd name="connsiteX7" fmla="*/ 970603 w 972147"/>
                <a:gd name="connsiteY7" fmla="*/ 405609 h 681004"/>
                <a:gd name="connsiteX0" fmla="*/ 238218 w 972147"/>
                <a:gd name="connsiteY0" fmla="*/ 500570 h 684851"/>
                <a:gd name="connsiteX1" fmla="*/ 413338 w 972147"/>
                <a:gd name="connsiteY1" fmla="*/ 327327 h 684851"/>
                <a:gd name="connsiteX2" fmla="*/ 483867 w 972147"/>
                <a:gd name="connsiteY2" fmla="*/ 616028 h 684851"/>
                <a:gd name="connsiteX3" fmla="*/ 42128 w 972147"/>
                <a:gd name="connsiteY3" fmla="*/ 505572 h 684851"/>
                <a:gd name="connsiteX4" fmla="*/ 278450 w 972147"/>
                <a:gd name="connsiteY4" fmla="*/ 1703 h 684851"/>
                <a:gd name="connsiteX5" fmla="*/ 530486 w 972147"/>
                <a:gd name="connsiteY5" fmla="*/ 245577 h 684851"/>
                <a:gd name="connsiteX6" fmla="*/ 821639 w 972147"/>
                <a:gd name="connsiteY6" fmla="*/ 145056 h 684851"/>
                <a:gd name="connsiteX7" fmla="*/ 970603 w 972147"/>
                <a:gd name="connsiteY7" fmla="*/ 405609 h 684851"/>
                <a:gd name="connsiteX0" fmla="*/ 238218 w 972147"/>
                <a:gd name="connsiteY0" fmla="*/ 500570 h 678763"/>
                <a:gd name="connsiteX1" fmla="*/ 413338 w 972147"/>
                <a:gd name="connsiteY1" fmla="*/ 327327 h 678763"/>
                <a:gd name="connsiteX2" fmla="*/ 483867 w 972147"/>
                <a:gd name="connsiteY2" fmla="*/ 616028 h 678763"/>
                <a:gd name="connsiteX3" fmla="*/ 42128 w 972147"/>
                <a:gd name="connsiteY3" fmla="*/ 505572 h 678763"/>
                <a:gd name="connsiteX4" fmla="*/ 278450 w 972147"/>
                <a:gd name="connsiteY4" fmla="*/ 1703 h 678763"/>
                <a:gd name="connsiteX5" fmla="*/ 530486 w 972147"/>
                <a:gd name="connsiteY5" fmla="*/ 245577 h 678763"/>
                <a:gd name="connsiteX6" fmla="*/ 821639 w 972147"/>
                <a:gd name="connsiteY6" fmla="*/ 145056 h 678763"/>
                <a:gd name="connsiteX7" fmla="*/ 970603 w 972147"/>
                <a:gd name="connsiteY7" fmla="*/ 405609 h 67876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2590 h 680783"/>
                <a:gd name="connsiteX1" fmla="*/ 413338 w 972147"/>
                <a:gd name="connsiteY1" fmla="*/ 329347 h 680783"/>
                <a:gd name="connsiteX2" fmla="*/ 483867 w 972147"/>
                <a:gd name="connsiteY2" fmla="*/ 618048 h 680783"/>
                <a:gd name="connsiteX3" fmla="*/ 42128 w 972147"/>
                <a:gd name="connsiteY3" fmla="*/ 507592 h 680783"/>
                <a:gd name="connsiteX4" fmla="*/ 278450 w 972147"/>
                <a:gd name="connsiteY4" fmla="*/ 3723 h 680783"/>
                <a:gd name="connsiteX5" fmla="*/ 535994 w 972147"/>
                <a:gd name="connsiteY5" fmla="*/ 211792 h 680783"/>
                <a:gd name="connsiteX6" fmla="*/ 821639 w 972147"/>
                <a:gd name="connsiteY6" fmla="*/ 147076 h 680783"/>
                <a:gd name="connsiteX7" fmla="*/ 970603 w 972147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58028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6290 h 684483"/>
                <a:gd name="connsiteX1" fmla="*/ 413338 w 973301"/>
                <a:gd name="connsiteY1" fmla="*/ 333047 h 684483"/>
                <a:gd name="connsiteX2" fmla="*/ 483867 w 973301"/>
                <a:gd name="connsiteY2" fmla="*/ 621748 h 684483"/>
                <a:gd name="connsiteX3" fmla="*/ 42128 w 973301"/>
                <a:gd name="connsiteY3" fmla="*/ 511292 h 684483"/>
                <a:gd name="connsiteX4" fmla="*/ 278450 w 973301"/>
                <a:gd name="connsiteY4" fmla="*/ 7423 h 684483"/>
                <a:gd name="connsiteX5" fmla="*/ 549765 w 973301"/>
                <a:gd name="connsiteY5" fmla="*/ 190704 h 684483"/>
                <a:gd name="connsiteX6" fmla="*/ 857444 w 973301"/>
                <a:gd name="connsiteY6" fmla="*/ 148022 h 684483"/>
                <a:gd name="connsiteX7" fmla="*/ 970603 w 973301"/>
                <a:gd name="connsiteY7" fmla="*/ 411329 h 684483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1535 h 679728"/>
                <a:gd name="connsiteX1" fmla="*/ 413338 w 973301"/>
                <a:gd name="connsiteY1" fmla="*/ 328292 h 679728"/>
                <a:gd name="connsiteX2" fmla="*/ 483867 w 973301"/>
                <a:gd name="connsiteY2" fmla="*/ 616993 h 679728"/>
                <a:gd name="connsiteX3" fmla="*/ 42128 w 973301"/>
                <a:gd name="connsiteY3" fmla="*/ 506537 h 679728"/>
                <a:gd name="connsiteX4" fmla="*/ 278450 w 973301"/>
                <a:gd name="connsiteY4" fmla="*/ 2668 h 679728"/>
                <a:gd name="connsiteX5" fmla="*/ 549765 w 973301"/>
                <a:gd name="connsiteY5" fmla="*/ 185949 h 679728"/>
                <a:gd name="connsiteX6" fmla="*/ 857444 w 973301"/>
                <a:gd name="connsiteY6" fmla="*/ 143267 h 679728"/>
                <a:gd name="connsiteX7" fmla="*/ 970603 w 973301"/>
                <a:gd name="connsiteY7" fmla="*/ 406574 h 679728"/>
                <a:gd name="connsiteX0" fmla="*/ 239713 w 974796"/>
                <a:gd name="connsiteY0" fmla="*/ 509581 h 687774"/>
                <a:gd name="connsiteX1" fmla="*/ 414833 w 974796"/>
                <a:gd name="connsiteY1" fmla="*/ 336338 h 687774"/>
                <a:gd name="connsiteX2" fmla="*/ 485362 w 974796"/>
                <a:gd name="connsiteY2" fmla="*/ 625039 h 687774"/>
                <a:gd name="connsiteX3" fmla="*/ 43623 w 974796"/>
                <a:gd name="connsiteY3" fmla="*/ 514583 h 687774"/>
                <a:gd name="connsiteX4" fmla="*/ 268928 w 974796"/>
                <a:gd name="connsiteY4" fmla="*/ 2452 h 687774"/>
                <a:gd name="connsiteX5" fmla="*/ 551260 w 974796"/>
                <a:gd name="connsiteY5" fmla="*/ 193995 h 687774"/>
                <a:gd name="connsiteX6" fmla="*/ 858939 w 974796"/>
                <a:gd name="connsiteY6" fmla="*/ 151313 h 687774"/>
                <a:gd name="connsiteX7" fmla="*/ 972098 w 974796"/>
                <a:gd name="connsiteY7" fmla="*/ 414620 h 687774"/>
                <a:gd name="connsiteX0" fmla="*/ 239713 w 974796"/>
                <a:gd name="connsiteY0" fmla="*/ 508440 h 686633"/>
                <a:gd name="connsiteX1" fmla="*/ 414833 w 974796"/>
                <a:gd name="connsiteY1" fmla="*/ 335197 h 686633"/>
                <a:gd name="connsiteX2" fmla="*/ 485362 w 974796"/>
                <a:gd name="connsiteY2" fmla="*/ 623898 h 686633"/>
                <a:gd name="connsiteX3" fmla="*/ 43623 w 974796"/>
                <a:gd name="connsiteY3" fmla="*/ 513442 h 686633"/>
                <a:gd name="connsiteX4" fmla="*/ 268928 w 974796"/>
                <a:gd name="connsiteY4" fmla="*/ 1311 h 686633"/>
                <a:gd name="connsiteX5" fmla="*/ 551260 w 974796"/>
                <a:gd name="connsiteY5" fmla="*/ 192854 h 686633"/>
                <a:gd name="connsiteX6" fmla="*/ 858939 w 974796"/>
                <a:gd name="connsiteY6" fmla="*/ 150172 h 686633"/>
                <a:gd name="connsiteX7" fmla="*/ 972098 w 974796"/>
                <a:gd name="connsiteY7" fmla="*/ 413479 h 68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4796" h="686633">
                  <a:moveTo>
                    <a:pt x="239713" y="508440"/>
                  </a:moveTo>
                  <a:cubicBezTo>
                    <a:pt x="220051" y="400199"/>
                    <a:pt x="313311" y="308483"/>
                    <a:pt x="414833" y="335197"/>
                  </a:cubicBezTo>
                  <a:cubicBezTo>
                    <a:pt x="568709" y="355231"/>
                    <a:pt x="571103" y="526747"/>
                    <a:pt x="485362" y="623898"/>
                  </a:cubicBezTo>
                  <a:cubicBezTo>
                    <a:pt x="359231" y="741315"/>
                    <a:pt x="103653" y="687971"/>
                    <a:pt x="43623" y="513442"/>
                  </a:cubicBezTo>
                  <a:cubicBezTo>
                    <a:pt x="-86006" y="165544"/>
                    <a:pt x="98347" y="15949"/>
                    <a:pt x="268928" y="1311"/>
                  </a:cubicBezTo>
                  <a:cubicBezTo>
                    <a:pt x="423631" y="-11041"/>
                    <a:pt x="534267" y="64743"/>
                    <a:pt x="551260" y="192854"/>
                  </a:cubicBezTo>
                  <a:cubicBezTo>
                    <a:pt x="632704" y="84983"/>
                    <a:pt x="783005" y="98296"/>
                    <a:pt x="858939" y="150172"/>
                  </a:cubicBezTo>
                  <a:cubicBezTo>
                    <a:pt x="963678" y="201219"/>
                    <a:pt x="983037" y="310103"/>
                    <a:pt x="972098" y="413479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" name="자유형: 도형 12">
              <a:extLst>
                <a:ext uri="{FF2B5EF4-FFF2-40B4-BE49-F238E27FC236}">
                  <a16:creationId xmlns:a16="http://schemas.microsoft.com/office/drawing/2014/main" id="{5C33359C-5DE1-4168-809C-5E42C00B7293}"/>
                </a:ext>
              </a:extLst>
            </p:cNvPr>
            <p:cNvSpPr/>
            <p:nvPr/>
          </p:nvSpPr>
          <p:spPr>
            <a:xfrm>
              <a:off x="6646452" y="3560646"/>
              <a:ext cx="483425" cy="783120"/>
            </a:xfrm>
            <a:custGeom>
              <a:avLst/>
              <a:gdLst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35314"/>
                <a:gd name="connsiteX1" fmla="*/ 330979 w 647937"/>
                <a:gd name="connsiteY1" fmla="*/ 0 h 1035314"/>
                <a:gd name="connsiteX2" fmla="*/ 560982 w 647937"/>
                <a:gd name="connsiteY2" fmla="*/ 171099 h 1035314"/>
                <a:gd name="connsiteX3" fmla="*/ 468420 w 647937"/>
                <a:gd name="connsiteY3" fmla="*/ 493663 h 1035314"/>
                <a:gd name="connsiteX4" fmla="*/ 647934 w 647937"/>
                <a:gd name="connsiteY4" fmla="*/ 793789 h 1035314"/>
                <a:gd name="connsiteX5" fmla="*/ 465665 w 647937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489"/>
                <a:gd name="connsiteY0" fmla="*/ 277685 h 1035314"/>
                <a:gd name="connsiteX1" fmla="*/ 330979 w 642489"/>
                <a:gd name="connsiteY1" fmla="*/ 0 h 1035314"/>
                <a:gd name="connsiteX2" fmla="*/ 560982 w 642489"/>
                <a:gd name="connsiteY2" fmla="*/ 171099 h 1035314"/>
                <a:gd name="connsiteX3" fmla="*/ 446386 w 642489"/>
                <a:gd name="connsiteY3" fmla="*/ 490909 h 1035314"/>
                <a:gd name="connsiteX4" fmla="*/ 642425 w 642489"/>
                <a:gd name="connsiteY4" fmla="*/ 769001 h 1035314"/>
                <a:gd name="connsiteX5" fmla="*/ 465665 w 642489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564"/>
                <a:gd name="connsiteY0" fmla="*/ 277685 h 1035314"/>
                <a:gd name="connsiteX1" fmla="*/ 330979 w 642564"/>
                <a:gd name="connsiteY1" fmla="*/ 0 h 1035314"/>
                <a:gd name="connsiteX2" fmla="*/ 560982 w 642564"/>
                <a:gd name="connsiteY2" fmla="*/ 171099 h 1035314"/>
                <a:gd name="connsiteX3" fmla="*/ 446386 w 642564"/>
                <a:gd name="connsiteY3" fmla="*/ 490909 h 1035314"/>
                <a:gd name="connsiteX4" fmla="*/ 642425 w 642564"/>
                <a:gd name="connsiteY4" fmla="*/ 769001 h 1035314"/>
                <a:gd name="connsiteX5" fmla="*/ 465665 w 642564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80359 h 1037988"/>
                <a:gd name="connsiteX1" fmla="*/ 330979 w 639815"/>
                <a:gd name="connsiteY1" fmla="*/ 2674 h 1037988"/>
                <a:gd name="connsiteX2" fmla="*/ 560982 w 639815"/>
                <a:gd name="connsiteY2" fmla="*/ 173773 h 1037988"/>
                <a:gd name="connsiteX3" fmla="*/ 446386 w 639815"/>
                <a:gd name="connsiteY3" fmla="*/ 493583 h 1037988"/>
                <a:gd name="connsiteX4" fmla="*/ 639670 w 639815"/>
                <a:gd name="connsiteY4" fmla="*/ 763412 h 1037988"/>
                <a:gd name="connsiteX5" fmla="*/ 465665 w 639815"/>
                <a:gd name="connsiteY5" fmla="*/ 1037988 h 1037988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78763 h 1036392"/>
                <a:gd name="connsiteX1" fmla="*/ 330979 w 639815"/>
                <a:gd name="connsiteY1" fmla="*/ 1078 h 1036392"/>
                <a:gd name="connsiteX2" fmla="*/ 560982 w 639815"/>
                <a:gd name="connsiteY2" fmla="*/ 172177 h 1036392"/>
                <a:gd name="connsiteX3" fmla="*/ 446386 w 639815"/>
                <a:gd name="connsiteY3" fmla="*/ 491987 h 1036392"/>
                <a:gd name="connsiteX4" fmla="*/ 639670 w 639815"/>
                <a:gd name="connsiteY4" fmla="*/ 761816 h 1036392"/>
                <a:gd name="connsiteX5" fmla="*/ 465665 w 639815"/>
                <a:gd name="connsiteY5" fmla="*/ 1036392 h 1036392"/>
                <a:gd name="connsiteX0" fmla="*/ 0 w 639815"/>
                <a:gd name="connsiteY0" fmla="*/ 280192 h 1037821"/>
                <a:gd name="connsiteX1" fmla="*/ 330979 w 639815"/>
                <a:gd name="connsiteY1" fmla="*/ 2507 h 1037821"/>
                <a:gd name="connsiteX2" fmla="*/ 560982 w 639815"/>
                <a:gd name="connsiteY2" fmla="*/ 173606 h 1037821"/>
                <a:gd name="connsiteX3" fmla="*/ 446386 w 639815"/>
                <a:gd name="connsiteY3" fmla="*/ 493416 h 1037821"/>
                <a:gd name="connsiteX4" fmla="*/ 639670 w 639815"/>
                <a:gd name="connsiteY4" fmla="*/ 763245 h 1037821"/>
                <a:gd name="connsiteX5" fmla="*/ 465665 w 639815"/>
                <a:gd name="connsiteY5" fmla="*/ 1037821 h 1037821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26 w 639841"/>
                <a:gd name="connsiteY0" fmla="*/ 279103 h 1036732"/>
                <a:gd name="connsiteX1" fmla="*/ 331005 w 639841"/>
                <a:gd name="connsiteY1" fmla="*/ 1418 h 1036732"/>
                <a:gd name="connsiteX2" fmla="*/ 561008 w 639841"/>
                <a:gd name="connsiteY2" fmla="*/ 172517 h 1036732"/>
                <a:gd name="connsiteX3" fmla="*/ 446412 w 639841"/>
                <a:gd name="connsiteY3" fmla="*/ 492327 h 1036732"/>
                <a:gd name="connsiteX4" fmla="*/ 639696 w 639841"/>
                <a:gd name="connsiteY4" fmla="*/ 762156 h 1036732"/>
                <a:gd name="connsiteX5" fmla="*/ 465691 w 639841"/>
                <a:gd name="connsiteY5" fmla="*/ 1036732 h 1036732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40 w 620576"/>
                <a:gd name="connsiteY0" fmla="*/ 296331 h 1037435"/>
                <a:gd name="connsiteX1" fmla="*/ 311740 w 620576"/>
                <a:gd name="connsiteY1" fmla="*/ 2121 h 1037435"/>
                <a:gd name="connsiteX2" fmla="*/ 541743 w 620576"/>
                <a:gd name="connsiteY2" fmla="*/ 173220 h 1037435"/>
                <a:gd name="connsiteX3" fmla="*/ 427147 w 620576"/>
                <a:gd name="connsiteY3" fmla="*/ 493030 h 1037435"/>
                <a:gd name="connsiteX4" fmla="*/ 620431 w 620576"/>
                <a:gd name="connsiteY4" fmla="*/ 762859 h 1037435"/>
                <a:gd name="connsiteX5" fmla="*/ 446426 w 620576"/>
                <a:gd name="connsiteY5" fmla="*/ 1037435 h 1037435"/>
                <a:gd name="connsiteX0" fmla="*/ 5008 w 625544"/>
                <a:gd name="connsiteY0" fmla="*/ 297012 h 1038116"/>
                <a:gd name="connsiteX1" fmla="*/ 316708 w 625544"/>
                <a:gd name="connsiteY1" fmla="*/ 2802 h 1038116"/>
                <a:gd name="connsiteX2" fmla="*/ 546711 w 625544"/>
                <a:gd name="connsiteY2" fmla="*/ 173901 h 1038116"/>
                <a:gd name="connsiteX3" fmla="*/ 432115 w 625544"/>
                <a:gd name="connsiteY3" fmla="*/ 493711 h 1038116"/>
                <a:gd name="connsiteX4" fmla="*/ 625399 w 625544"/>
                <a:gd name="connsiteY4" fmla="*/ 763540 h 1038116"/>
                <a:gd name="connsiteX5" fmla="*/ 451394 w 625544"/>
                <a:gd name="connsiteY5" fmla="*/ 1038116 h 1038116"/>
                <a:gd name="connsiteX0" fmla="*/ 5008 w 625544"/>
                <a:gd name="connsiteY0" fmla="*/ 299704 h 1040808"/>
                <a:gd name="connsiteX1" fmla="*/ 316708 w 625544"/>
                <a:gd name="connsiteY1" fmla="*/ 2739 h 1040808"/>
                <a:gd name="connsiteX2" fmla="*/ 546711 w 625544"/>
                <a:gd name="connsiteY2" fmla="*/ 176593 h 1040808"/>
                <a:gd name="connsiteX3" fmla="*/ 432115 w 625544"/>
                <a:gd name="connsiteY3" fmla="*/ 496403 h 1040808"/>
                <a:gd name="connsiteX4" fmla="*/ 625399 w 625544"/>
                <a:gd name="connsiteY4" fmla="*/ 766232 h 1040808"/>
                <a:gd name="connsiteX5" fmla="*/ 451394 w 625544"/>
                <a:gd name="connsiteY5" fmla="*/ 1040808 h 1040808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5023"/>
                <a:gd name="connsiteY0" fmla="*/ 298093 h 1039197"/>
                <a:gd name="connsiteX1" fmla="*/ 315906 w 625023"/>
                <a:gd name="connsiteY1" fmla="*/ 1128 h 1039197"/>
                <a:gd name="connsiteX2" fmla="*/ 545909 w 625023"/>
                <a:gd name="connsiteY2" fmla="*/ 174982 h 1039197"/>
                <a:gd name="connsiteX3" fmla="*/ 431313 w 625023"/>
                <a:gd name="connsiteY3" fmla="*/ 494792 h 1039197"/>
                <a:gd name="connsiteX4" fmla="*/ 624597 w 625023"/>
                <a:gd name="connsiteY4" fmla="*/ 764621 h 1039197"/>
                <a:gd name="connsiteX5" fmla="*/ 450592 w 625023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25804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503" h="1039197">
                  <a:moveTo>
                    <a:pt x="4206" y="298093"/>
                  </a:moveTo>
                  <a:cubicBezTo>
                    <a:pt x="-31441" y="73328"/>
                    <a:pt x="167021" y="-10969"/>
                    <a:pt x="315906" y="1128"/>
                  </a:cubicBezTo>
                  <a:cubicBezTo>
                    <a:pt x="428380" y="8585"/>
                    <a:pt x="527080" y="95916"/>
                    <a:pt x="545909" y="174982"/>
                  </a:cubicBezTo>
                  <a:cubicBezTo>
                    <a:pt x="579319" y="262305"/>
                    <a:pt x="557648" y="418486"/>
                    <a:pt x="431313" y="494792"/>
                  </a:cubicBezTo>
                  <a:cubicBezTo>
                    <a:pt x="576532" y="548013"/>
                    <a:pt x="647384" y="650808"/>
                    <a:pt x="641122" y="764621"/>
                  </a:cubicBezTo>
                  <a:cubicBezTo>
                    <a:pt x="633615" y="919493"/>
                    <a:pt x="546235" y="1010014"/>
                    <a:pt x="399268" y="1039197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자유형: 도형 13">
              <a:extLst>
                <a:ext uri="{FF2B5EF4-FFF2-40B4-BE49-F238E27FC236}">
                  <a16:creationId xmlns:a16="http://schemas.microsoft.com/office/drawing/2014/main" id="{DF50AD95-312E-4FF0-B75C-E770E4BB57A8}"/>
                </a:ext>
              </a:extLst>
            </p:cNvPr>
            <p:cNvSpPr/>
            <p:nvPr/>
          </p:nvSpPr>
          <p:spPr>
            <a:xfrm>
              <a:off x="6153240" y="3948272"/>
              <a:ext cx="785355" cy="780891"/>
            </a:xfrm>
            <a:custGeom>
              <a:avLst/>
              <a:gdLst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7877 w 1035080"/>
                <a:gd name="connsiteY0" fmla="*/ 213173 h 925619"/>
                <a:gd name="connsiteX1" fmla="*/ 535806 w 1035080"/>
                <a:gd name="connsiteY1" fmla="*/ 0 h 925619"/>
                <a:gd name="connsiteX2" fmla="*/ 676051 w 1035080"/>
                <a:gd name="connsiteY2" fmla="*/ 311345 h 925619"/>
                <a:gd name="connsiteX3" fmla="*/ 1035080 w 1035080"/>
                <a:gd name="connsiteY3" fmla="*/ 535737 h 925619"/>
                <a:gd name="connsiteX4" fmla="*/ 603124 w 1035080"/>
                <a:gd name="connsiteY4" fmla="*/ 925619 h 925619"/>
                <a:gd name="connsiteX5" fmla="*/ 53565 w 1035080"/>
                <a:gd name="connsiteY5" fmla="*/ 871971 h 925619"/>
                <a:gd name="connsiteX6" fmla="*/ 106351 w 1035080"/>
                <a:gd name="connsiteY6" fmla="*/ 395289 h 925619"/>
                <a:gd name="connsiteX7" fmla="*/ 443903 w 1035080"/>
                <a:gd name="connsiteY7" fmla="*/ 599641 h 925619"/>
                <a:gd name="connsiteX0" fmla="*/ 375671 w 1062874"/>
                <a:gd name="connsiteY0" fmla="*/ 213173 h 925619"/>
                <a:gd name="connsiteX1" fmla="*/ 563600 w 1062874"/>
                <a:gd name="connsiteY1" fmla="*/ 0 h 925619"/>
                <a:gd name="connsiteX2" fmla="*/ 703845 w 1062874"/>
                <a:gd name="connsiteY2" fmla="*/ 311345 h 925619"/>
                <a:gd name="connsiteX3" fmla="*/ 1062874 w 1062874"/>
                <a:gd name="connsiteY3" fmla="*/ 535737 h 925619"/>
                <a:gd name="connsiteX4" fmla="*/ 630918 w 1062874"/>
                <a:gd name="connsiteY4" fmla="*/ 925619 h 925619"/>
                <a:gd name="connsiteX5" fmla="*/ 81359 w 1062874"/>
                <a:gd name="connsiteY5" fmla="*/ 871971 h 925619"/>
                <a:gd name="connsiteX6" fmla="*/ 134145 w 1062874"/>
                <a:gd name="connsiteY6" fmla="*/ 395289 h 925619"/>
                <a:gd name="connsiteX7" fmla="*/ 471697 w 1062874"/>
                <a:gd name="connsiteY7" fmla="*/ 599641 h 92561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30918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06130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9036"/>
                <a:gd name="connsiteX1" fmla="*/ 563600 w 1062874"/>
                <a:gd name="connsiteY1" fmla="*/ 0 h 979036"/>
                <a:gd name="connsiteX2" fmla="*/ 703845 w 1062874"/>
                <a:gd name="connsiteY2" fmla="*/ 311345 h 979036"/>
                <a:gd name="connsiteX3" fmla="*/ 1062874 w 1062874"/>
                <a:gd name="connsiteY3" fmla="*/ 535737 h 979036"/>
                <a:gd name="connsiteX4" fmla="*/ 597867 w 1062874"/>
                <a:gd name="connsiteY4" fmla="*/ 942144 h 979036"/>
                <a:gd name="connsiteX5" fmla="*/ 81359 w 1062874"/>
                <a:gd name="connsiteY5" fmla="*/ 871971 h 979036"/>
                <a:gd name="connsiteX6" fmla="*/ 134145 w 1062874"/>
                <a:gd name="connsiteY6" fmla="*/ 395289 h 979036"/>
                <a:gd name="connsiteX7" fmla="*/ 471697 w 1062874"/>
                <a:gd name="connsiteY7" fmla="*/ 599641 h 979036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33999"/>
                <a:gd name="connsiteX1" fmla="*/ 563600 w 1062874"/>
                <a:gd name="connsiteY1" fmla="*/ 0 h 1033999"/>
                <a:gd name="connsiteX2" fmla="*/ 703845 w 1062874"/>
                <a:gd name="connsiteY2" fmla="*/ 311345 h 1033999"/>
                <a:gd name="connsiteX3" fmla="*/ 1062874 w 1062874"/>
                <a:gd name="connsiteY3" fmla="*/ 535737 h 1033999"/>
                <a:gd name="connsiteX4" fmla="*/ 597867 w 1062874"/>
                <a:gd name="connsiteY4" fmla="*/ 942144 h 1033999"/>
                <a:gd name="connsiteX5" fmla="*/ 81359 w 1062874"/>
                <a:gd name="connsiteY5" fmla="*/ 871971 h 1033999"/>
                <a:gd name="connsiteX6" fmla="*/ 134145 w 1062874"/>
                <a:gd name="connsiteY6" fmla="*/ 395289 h 1033999"/>
                <a:gd name="connsiteX7" fmla="*/ 471697 w 1062874"/>
                <a:gd name="connsiteY7" fmla="*/ 599641 h 1033999"/>
                <a:gd name="connsiteX0" fmla="*/ 363975 w 1051178"/>
                <a:gd name="connsiteY0" fmla="*/ 213173 h 1033999"/>
                <a:gd name="connsiteX1" fmla="*/ 551904 w 1051178"/>
                <a:gd name="connsiteY1" fmla="*/ 0 h 1033999"/>
                <a:gd name="connsiteX2" fmla="*/ 692149 w 1051178"/>
                <a:gd name="connsiteY2" fmla="*/ 311345 h 1033999"/>
                <a:gd name="connsiteX3" fmla="*/ 1051178 w 1051178"/>
                <a:gd name="connsiteY3" fmla="*/ 535737 h 1033999"/>
                <a:gd name="connsiteX4" fmla="*/ 586171 w 1051178"/>
                <a:gd name="connsiteY4" fmla="*/ 942144 h 1033999"/>
                <a:gd name="connsiteX5" fmla="*/ 69663 w 1051178"/>
                <a:gd name="connsiteY5" fmla="*/ 871971 h 1033999"/>
                <a:gd name="connsiteX6" fmla="*/ 122449 w 1051178"/>
                <a:gd name="connsiteY6" fmla="*/ 395289 h 1033999"/>
                <a:gd name="connsiteX7" fmla="*/ 460001 w 1051178"/>
                <a:gd name="connsiteY7" fmla="*/ 599641 h 1033999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34653"/>
                <a:gd name="connsiteY0" fmla="*/ 213173 h 1030327"/>
                <a:gd name="connsiteX1" fmla="*/ 551904 w 1034653"/>
                <a:gd name="connsiteY1" fmla="*/ 0 h 1030327"/>
                <a:gd name="connsiteX2" fmla="*/ 692149 w 1034653"/>
                <a:gd name="connsiteY2" fmla="*/ 311345 h 1030327"/>
                <a:gd name="connsiteX3" fmla="*/ 1034653 w 1034653"/>
                <a:gd name="connsiteY3" fmla="*/ 538491 h 1030327"/>
                <a:gd name="connsiteX4" fmla="*/ 613713 w 1034653"/>
                <a:gd name="connsiteY4" fmla="*/ 936636 h 1030327"/>
                <a:gd name="connsiteX5" fmla="*/ 69663 w 1034653"/>
                <a:gd name="connsiteY5" fmla="*/ 871971 h 1030327"/>
                <a:gd name="connsiteX6" fmla="*/ 122449 w 1034653"/>
                <a:gd name="connsiteY6" fmla="*/ 395289 h 1030327"/>
                <a:gd name="connsiteX7" fmla="*/ 460001 w 1034653"/>
                <a:gd name="connsiteY7" fmla="*/ 599641 h 1030327"/>
                <a:gd name="connsiteX0" fmla="*/ 363975 w 1037690"/>
                <a:gd name="connsiteY0" fmla="*/ 213173 h 1030327"/>
                <a:gd name="connsiteX1" fmla="*/ 551904 w 1037690"/>
                <a:gd name="connsiteY1" fmla="*/ 0 h 1030327"/>
                <a:gd name="connsiteX2" fmla="*/ 692149 w 1037690"/>
                <a:gd name="connsiteY2" fmla="*/ 311345 h 1030327"/>
                <a:gd name="connsiteX3" fmla="*/ 1034653 w 1037690"/>
                <a:gd name="connsiteY3" fmla="*/ 538491 h 1030327"/>
                <a:gd name="connsiteX4" fmla="*/ 613713 w 1037690"/>
                <a:gd name="connsiteY4" fmla="*/ 936636 h 1030327"/>
                <a:gd name="connsiteX5" fmla="*/ 69663 w 1037690"/>
                <a:gd name="connsiteY5" fmla="*/ 871971 h 1030327"/>
                <a:gd name="connsiteX6" fmla="*/ 122449 w 1037690"/>
                <a:gd name="connsiteY6" fmla="*/ 395289 h 1030327"/>
                <a:gd name="connsiteX7" fmla="*/ 460001 w 1037690"/>
                <a:gd name="connsiteY7" fmla="*/ 599641 h 1030327"/>
                <a:gd name="connsiteX0" fmla="*/ 363975 w 1037917"/>
                <a:gd name="connsiteY0" fmla="*/ 213173 h 1030327"/>
                <a:gd name="connsiteX1" fmla="*/ 551904 w 1037917"/>
                <a:gd name="connsiteY1" fmla="*/ 0 h 1030327"/>
                <a:gd name="connsiteX2" fmla="*/ 692149 w 1037917"/>
                <a:gd name="connsiteY2" fmla="*/ 311345 h 1030327"/>
                <a:gd name="connsiteX3" fmla="*/ 1034653 w 1037917"/>
                <a:gd name="connsiteY3" fmla="*/ 538491 h 1030327"/>
                <a:gd name="connsiteX4" fmla="*/ 613713 w 1037917"/>
                <a:gd name="connsiteY4" fmla="*/ 936636 h 1030327"/>
                <a:gd name="connsiteX5" fmla="*/ 69663 w 1037917"/>
                <a:gd name="connsiteY5" fmla="*/ 871971 h 1030327"/>
                <a:gd name="connsiteX6" fmla="*/ 122449 w 1037917"/>
                <a:gd name="connsiteY6" fmla="*/ 395289 h 1030327"/>
                <a:gd name="connsiteX7" fmla="*/ 460001 w 103791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270 h 1030424"/>
                <a:gd name="connsiteX1" fmla="*/ 551904 w 1041370"/>
                <a:gd name="connsiteY1" fmla="*/ 97 h 1030424"/>
                <a:gd name="connsiteX2" fmla="*/ 675624 w 1041370"/>
                <a:gd name="connsiteY2" fmla="*/ 300425 h 1030424"/>
                <a:gd name="connsiteX3" fmla="*/ 1034653 w 1041370"/>
                <a:gd name="connsiteY3" fmla="*/ 538588 h 1030424"/>
                <a:gd name="connsiteX4" fmla="*/ 613713 w 1041370"/>
                <a:gd name="connsiteY4" fmla="*/ 936733 h 1030424"/>
                <a:gd name="connsiteX5" fmla="*/ 69663 w 1041370"/>
                <a:gd name="connsiteY5" fmla="*/ 872068 h 1030424"/>
                <a:gd name="connsiteX6" fmla="*/ 122449 w 1041370"/>
                <a:gd name="connsiteY6" fmla="*/ 395386 h 1030424"/>
                <a:gd name="connsiteX7" fmla="*/ 460001 w 1041370"/>
                <a:gd name="connsiteY7" fmla="*/ 599738 h 1030424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266"/>
                <a:gd name="connsiteY0" fmla="*/ 237961 h 1016230"/>
                <a:gd name="connsiteX1" fmla="*/ 551904 w 1041266"/>
                <a:gd name="connsiteY1" fmla="*/ 0 h 1016230"/>
                <a:gd name="connsiteX2" fmla="*/ 675624 w 1041266"/>
                <a:gd name="connsiteY2" fmla="*/ 300328 h 1016230"/>
                <a:gd name="connsiteX3" fmla="*/ 1034653 w 1041266"/>
                <a:gd name="connsiteY3" fmla="*/ 538491 h 1016230"/>
                <a:gd name="connsiteX4" fmla="*/ 610959 w 1041266"/>
                <a:gd name="connsiteY4" fmla="*/ 914602 h 1016230"/>
                <a:gd name="connsiteX5" fmla="*/ 69663 w 1041266"/>
                <a:gd name="connsiteY5" fmla="*/ 871971 h 1016230"/>
                <a:gd name="connsiteX6" fmla="*/ 122449 w 1041266"/>
                <a:gd name="connsiteY6" fmla="*/ 395289 h 1016230"/>
                <a:gd name="connsiteX7" fmla="*/ 407671 w 1041266"/>
                <a:gd name="connsiteY7" fmla="*/ 709810 h 1016230"/>
                <a:gd name="connsiteX0" fmla="*/ 408043 w 1042386"/>
                <a:gd name="connsiteY0" fmla="*/ 237961 h 1016230"/>
                <a:gd name="connsiteX1" fmla="*/ 551904 w 1042386"/>
                <a:gd name="connsiteY1" fmla="*/ 0 h 1016230"/>
                <a:gd name="connsiteX2" fmla="*/ 675624 w 1042386"/>
                <a:gd name="connsiteY2" fmla="*/ 300328 h 1016230"/>
                <a:gd name="connsiteX3" fmla="*/ 1034653 w 1042386"/>
                <a:gd name="connsiteY3" fmla="*/ 538491 h 1016230"/>
                <a:gd name="connsiteX4" fmla="*/ 610959 w 1042386"/>
                <a:gd name="connsiteY4" fmla="*/ 914602 h 1016230"/>
                <a:gd name="connsiteX5" fmla="*/ 69663 w 1042386"/>
                <a:gd name="connsiteY5" fmla="*/ 871971 h 1016230"/>
                <a:gd name="connsiteX6" fmla="*/ 122449 w 1042386"/>
                <a:gd name="connsiteY6" fmla="*/ 395289 h 1016230"/>
                <a:gd name="connsiteX7" fmla="*/ 407671 w 1042386"/>
                <a:gd name="connsiteY7" fmla="*/ 709810 h 1016230"/>
                <a:gd name="connsiteX0" fmla="*/ 408043 w 1042386"/>
                <a:gd name="connsiteY0" fmla="*/ 237961 h 1031503"/>
                <a:gd name="connsiteX1" fmla="*/ 551904 w 1042386"/>
                <a:gd name="connsiteY1" fmla="*/ 0 h 1031503"/>
                <a:gd name="connsiteX2" fmla="*/ 675624 w 1042386"/>
                <a:gd name="connsiteY2" fmla="*/ 300328 h 1031503"/>
                <a:gd name="connsiteX3" fmla="*/ 1034653 w 1042386"/>
                <a:gd name="connsiteY3" fmla="*/ 538491 h 1031503"/>
                <a:gd name="connsiteX4" fmla="*/ 610959 w 1042386"/>
                <a:gd name="connsiteY4" fmla="*/ 914602 h 1031503"/>
                <a:gd name="connsiteX5" fmla="*/ 69663 w 1042386"/>
                <a:gd name="connsiteY5" fmla="*/ 871971 h 1031503"/>
                <a:gd name="connsiteX6" fmla="*/ 122449 w 1042386"/>
                <a:gd name="connsiteY6" fmla="*/ 395289 h 1031503"/>
                <a:gd name="connsiteX7" fmla="*/ 407671 w 1042386"/>
                <a:gd name="connsiteY7" fmla="*/ 709810 h 1031503"/>
                <a:gd name="connsiteX0" fmla="*/ 408043 w 1040983"/>
                <a:gd name="connsiteY0" fmla="*/ 237961 h 1031503"/>
                <a:gd name="connsiteX1" fmla="*/ 551904 w 1040983"/>
                <a:gd name="connsiteY1" fmla="*/ 0 h 1031503"/>
                <a:gd name="connsiteX2" fmla="*/ 675624 w 1040983"/>
                <a:gd name="connsiteY2" fmla="*/ 300328 h 1031503"/>
                <a:gd name="connsiteX3" fmla="*/ 1034653 w 1040983"/>
                <a:gd name="connsiteY3" fmla="*/ 538491 h 1031503"/>
                <a:gd name="connsiteX4" fmla="*/ 610959 w 1040983"/>
                <a:gd name="connsiteY4" fmla="*/ 914602 h 1031503"/>
                <a:gd name="connsiteX5" fmla="*/ 69663 w 1040983"/>
                <a:gd name="connsiteY5" fmla="*/ 871971 h 1031503"/>
                <a:gd name="connsiteX6" fmla="*/ 122449 w 1040983"/>
                <a:gd name="connsiteY6" fmla="*/ 395289 h 1031503"/>
                <a:gd name="connsiteX7" fmla="*/ 407671 w 1040983"/>
                <a:gd name="connsiteY7" fmla="*/ 709810 h 1031503"/>
                <a:gd name="connsiteX0" fmla="*/ 408043 w 1040983"/>
                <a:gd name="connsiteY0" fmla="*/ 237961 h 1036239"/>
                <a:gd name="connsiteX1" fmla="*/ 551904 w 1040983"/>
                <a:gd name="connsiteY1" fmla="*/ 0 h 1036239"/>
                <a:gd name="connsiteX2" fmla="*/ 675624 w 1040983"/>
                <a:gd name="connsiteY2" fmla="*/ 300328 h 1036239"/>
                <a:gd name="connsiteX3" fmla="*/ 1034653 w 1040983"/>
                <a:gd name="connsiteY3" fmla="*/ 538491 h 1036239"/>
                <a:gd name="connsiteX4" fmla="*/ 610959 w 1040983"/>
                <a:gd name="connsiteY4" fmla="*/ 914602 h 1036239"/>
                <a:gd name="connsiteX5" fmla="*/ 69663 w 1040983"/>
                <a:gd name="connsiteY5" fmla="*/ 871971 h 1036239"/>
                <a:gd name="connsiteX6" fmla="*/ 122449 w 1040983"/>
                <a:gd name="connsiteY6" fmla="*/ 395289 h 1036239"/>
                <a:gd name="connsiteX7" fmla="*/ 407671 w 1040983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75624 w 1040106"/>
                <a:gd name="connsiteY2" fmla="*/ 300328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2163"/>
                <a:gd name="connsiteY0" fmla="*/ 237961 h 1036239"/>
                <a:gd name="connsiteX1" fmla="*/ 551904 w 1042163"/>
                <a:gd name="connsiteY1" fmla="*/ 0 h 1036239"/>
                <a:gd name="connsiteX2" fmla="*/ 694904 w 1042163"/>
                <a:gd name="connsiteY2" fmla="*/ 308591 h 1036239"/>
                <a:gd name="connsiteX3" fmla="*/ 1034653 w 1042163"/>
                <a:gd name="connsiteY3" fmla="*/ 538491 h 1036239"/>
                <a:gd name="connsiteX4" fmla="*/ 610959 w 1042163"/>
                <a:gd name="connsiteY4" fmla="*/ 914602 h 1036239"/>
                <a:gd name="connsiteX5" fmla="*/ 69663 w 1042163"/>
                <a:gd name="connsiteY5" fmla="*/ 871971 h 1036239"/>
                <a:gd name="connsiteX6" fmla="*/ 122449 w 1042163"/>
                <a:gd name="connsiteY6" fmla="*/ 395289 h 1036239"/>
                <a:gd name="connsiteX7" fmla="*/ 407671 w 1042163"/>
                <a:gd name="connsiteY7" fmla="*/ 709810 h 103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163" h="1036239">
                  <a:moveTo>
                    <a:pt x="408043" y="237961"/>
                  </a:moveTo>
                  <a:cubicBezTo>
                    <a:pt x="343992" y="128344"/>
                    <a:pt x="425913" y="2202"/>
                    <a:pt x="551904" y="0"/>
                  </a:cubicBezTo>
                  <a:cubicBezTo>
                    <a:pt x="692297" y="9220"/>
                    <a:pt x="799637" y="145134"/>
                    <a:pt x="694904" y="308591"/>
                  </a:cubicBezTo>
                  <a:cubicBezTo>
                    <a:pt x="913733" y="254856"/>
                    <a:pt x="1005866" y="388412"/>
                    <a:pt x="1034653" y="538491"/>
                  </a:cubicBezTo>
                  <a:cubicBezTo>
                    <a:pt x="1080710" y="748323"/>
                    <a:pt x="911934" y="1029765"/>
                    <a:pt x="610959" y="914602"/>
                  </a:cubicBezTo>
                  <a:cubicBezTo>
                    <a:pt x="529678" y="1130828"/>
                    <a:pt x="156451" y="1022057"/>
                    <a:pt x="69663" y="871971"/>
                  </a:cubicBezTo>
                  <a:cubicBezTo>
                    <a:pt x="-4549" y="766325"/>
                    <a:pt x="-59482" y="489919"/>
                    <a:pt x="122449" y="395289"/>
                  </a:cubicBezTo>
                  <a:cubicBezTo>
                    <a:pt x="315758" y="274283"/>
                    <a:pt x="605462" y="514080"/>
                    <a:pt x="407671" y="709810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자유형: 도형 14">
              <a:extLst>
                <a:ext uri="{FF2B5EF4-FFF2-40B4-BE49-F238E27FC236}">
                  <a16:creationId xmlns:a16="http://schemas.microsoft.com/office/drawing/2014/main" id="{80E7CABF-F7A6-4139-8B1D-97E13EA3B1BB}"/>
                </a:ext>
              </a:extLst>
            </p:cNvPr>
            <p:cNvSpPr/>
            <p:nvPr/>
          </p:nvSpPr>
          <p:spPr>
            <a:xfrm>
              <a:off x="6150565" y="3902140"/>
              <a:ext cx="223711" cy="335071"/>
            </a:xfrm>
            <a:custGeom>
              <a:avLst/>
              <a:gdLst>
                <a:gd name="connsiteX0" fmla="*/ 0 w 210368"/>
                <a:gd name="connsiteY0" fmla="*/ 692812 h 692812"/>
                <a:gd name="connsiteX1" fmla="*/ 145855 w 210368"/>
                <a:gd name="connsiteY1" fmla="*/ 0 h 692812"/>
                <a:gd name="connsiteX2" fmla="*/ 210368 w 210368"/>
                <a:gd name="connsiteY2" fmla="*/ 350614 h 692812"/>
                <a:gd name="connsiteX0" fmla="*/ 0 w 204758"/>
                <a:gd name="connsiteY0" fmla="*/ 692812 h 692812"/>
                <a:gd name="connsiteX1" fmla="*/ 145855 w 204758"/>
                <a:gd name="connsiteY1" fmla="*/ 0 h 692812"/>
                <a:gd name="connsiteX2" fmla="*/ 204758 w 204758"/>
                <a:gd name="connsiteY2" fmla="*/ 350614 h 692812"/>
                <a:gd name="connsiteX0" fmla="*/ 0 w 259110"/>
                <a:gd name="connsiteY0" fmla="*/ 692812 h 692812"/>
                <a:gd name="connsiteX1" fmla="*/ 145855 w 259110"/>
                <a:gd name="connsiteY1" fmla="*/ 0 h 692812"/>
                <a:gd name="connsiteX2" fmla="*/ 204758 w 259110"/>
                <a:gd name="connsiteY2" fmla="*/ 350614 h 692812"/>
                <a:gd name="connsiteX0" fmla="*/ 0 w 259110"/>
                <a:gd name="connsiteY0" fmla="*/ 670372 h 670372"/>
                <a:gd name="connsiteX1" fmla="*/ 145855 w 259110"/>
                <a:gd name="connsiteY1" fmla="*/ 0 h 670372"/>
                <a:gd name="connsiteX2" fmla="*/ 204758 w 259110"/>
                <a:gd name="connsiteY2" fmla="*/ 328174 h 670372"/>
                <a:gd name="connsiteX0" fmla="*/ 0 w 276458"/>
                <a:gd name="connsiteY0" fmla="*/ 670372 h 670372"/>
                <a:gd name="connsiteX1" fmla="*/ 145855 w 276458"/>
                <a:gd name="connsiteY1" fmla="*/ 0 h 670372"/>
                <a:gd name="connsiteX2" fmla="*/ 204758 w 276458"/>
                <a:gd name="connsiteY2" fmla="*/ 328174 h 670372"/>
                <a:gd name="connsiteX0" fmla="*/ 0 w 276458"/>
                <a:gd name="connsiteY0" fmla="*/ 670381 h 670381"/>
                <a:gd name="connsiteX1" fmla="*/ 145855 w 276458"/>
                <a:gd name="connsiteY1" fmla="*/ 9 h 670381"/>
                <a:gd name="connsiteX2" fmla="*/ 204758 w 276458"/>
                <a:gd name="connsiteY2" fmla="*/ 328183 h 670381"/>
                <a:gd name="connsiteX0" fmla="*/ 17567 w 294025"/>
                <a:gd name="connsiteY0" fmla="*/ 670381 h 670381"/>
                <a:gd name="connsiteX1" fmla="*/ 163422 w 294025"/>
                <a:gd name="connsiteY1" fmla="*/ 9 h 670381"/>
                <a:gd name="connsiteX2" fmla="*/ 222325 w 294025"/>
                <a:gd name="connsiteY2" fmla="*/ 328183 h 670381"/>
                <a:gd name="connsiteX0" fmla="*/ 17567 w 327330"/>
                <a:gd name="connsiteY0" fmla="*/ 671068 h 671068"/>
                <a:gd name="connsiteX1" fmla="*/ 163422 w 327330"/>
                <a:gd name="connsiteY1" fmla="*/ 696 h 671068"/>
                <a:gd name="connsiteX2" fmla="*/ 222325 w 327330"/>
                <a:gd name="connsiteY2" fmla="*/ 328870 h 671068"/>
                <a:gd name="connsiteX0" fmla="*/ 17567 w 321664"/>
                <a:gd name="connsiteY0" fmla="*/ 671068 h 671068"/>
                <a:gd name="connsiteX1" fmla="*/ 163422 w 321664"/>
                <a:gd name="connsiteY1" fmla="*/ 696 h 671068"/>
                <a:gd name="connsiteX2" fmla="*/ 222325 w 321664"/>
                <a:gd name="connsiteY2" fmla="*/ 328870 h 671068"/>
                <a:gd name="connsiteX0" fmla="*/ 18431 w 322528"/>
                <a:gd name="connsiteY0" fmla="*/ 671068 h 671068"/>
                <a:gd name="connsiteX1" fmla="*/ 164286 w 322528"/>
                <a:gd name="connsiteY1" fmla="*/ 696 h 671068"/>
                <a:gd name="connsiteX2" fmla="*/ 223189 w 322528"/>
                <a:gd name="connsiteY2" fmla="*/ 328870 h 671068"/>
                <a:gd name="connsiteX0" fmla="*/ 18431 w 311947"/>
                <a:gd name="connsiteY0" fmla="*/ 671151 h 671151"/>
                <a:gd name="connsiteX1" fmla="*/ 164286 w 311947"/>
                <a:gd name="connsiteY1" fmla="*/ 779 h 671151"/>
                <a:gd name="connsiteX2" fmla="*/ 203910 w 311947"/>
                <a:gd name="connsiteY2" fmla="*/ 312427 h 671151"/>
                <a:gd name="connsiteX0" fmla="*/ 18431 w 319515"/>
                <a:gd name="connsiteY0" fmla="*/ 670768 h 670768"/>
                <a:gd name="connsiteX1" fmla="*/ 164286 w 319515"/>
                <a:gd name="connsiteY1" fmla="*/ 396 h 670768"/>
                <a:gd name="connsiteX2" fmla="*/ 203910 w 319515"/>
                <a:gd name="connsiteY2" fmla="*/ 312044 h 670768"/>
                <a:gd name="connsiteX0" fmla="*/ 16717 w 317801"/>
                <a:gd name="connsiteY0" fmla="*/ 670768 h 670768"/>
                <a:gd name="connsiteX1" fmla="*/ 162572 w 317801"/>
                <a:gd name="connsiteY1" fmla="*/ 396 h 670768"/>
                <a:gd name="connsiteX2" fmla="*/ 202196 w 317801"/>
                <a:gd name="connsiteY2" fmla="*/ 312044 h 670768"/>
                <a:gd name="connsiteX0" fmla="*/ 16717 w 320719"/>
                <a:gd name="connsiteY0" fmla="*/ 670412 h 670412"/>
                <a:gd name="connsiteX1" fmla="*/ 162572 w 320719"/>
                <a:gd name="connsiteY1" fmla="*/ 40 h 670412"/>
                <a:gd name="connsiteX2" fmla="*/ 202196 w 320719"/>
                <a:gd name="connsiteY2" fmla="*/ 311688 h 670412"/>
                <a:gd name="connsiteX0" fmla="*/ 16717 w 314294"/>
                <a:gd name="connsiteY0" fmla="*/ 670412 h 670412"/>
                <a:gd name="connsiteX1" fmla="*/ 162572 w 314294"/>
                <a:gd name="connsiteY1" fmla="*/ 40 h 670412"/>
                <a:gd name="connsiteX2" fmla="*/ 202196 w 314294"/>
                <a:gd name="connsiteY2" fmla="*/ 311688 h 670412"/>
                <a:gd name="connsiteX0" fmla="*/ 20002 w 313692"/>
                <a:gd name="connsiteY0" fmla="*/ 684181 h 684181"/>
                <a:gd name="connsiteX1" fmla="*/ 157594 w 313692"/>
                <a:gd name="connsiteY1" fmla="*/ 38 h 684181"/>
                <a:gd name="connsiteX2" fmla="*/ 205481 w 313692"/>
                <a:gd name="connsiteY2" fmla="*/ 325457 h 684181"/>
                <a:gd name="connsiteX0" fmla="*/ 20002 w 335146"/>
                <a:gd name="connsiteY0" fmla="*/ 684143 h 684143"/>
                <a:gd name="connsiteX1" fmla="*/ 157594 w 335146"/>
                <a:gd name="connsiteY1" fmla="*/ 0 h 684143"/>
                <a:gd name="connsiteX2" fmla="*/ 205481 w 335146"/>
                <a:gd name="connsiteY2" fmla="*/ 325419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11876 w 318923"/>
                <a:gd name="connsiteY0" fmla="*/ 463808 h 463808"/>
                <a:gd name="connsiteX1" fmla="*/ 171501 w 318923"/>
                <a:gd name="connsiteY1" fmla="*/ 2 h 463808"/>
                <a:gd name="connsiteX2" fmla="*/ 191846 w 318923"/>
                <a:gd name="connsiteY2" fmla="*/ 275845 h 463808"/>
                <a:gd name="connsiteX0" fmla="*/ 11876 w 318923"/>
                <a:gd name="connsiteY0" fmla="*/ 444528 h 444528"/>
                <a:gd name="connsiteX1" fmla="*/ 171501 w 318923"/>
                <a:gd name="connsiteY1" fmla="*/ 2 h 444528"/>
                <a:gd name="connsiteX2" fmla="*/ 191846 w 318923"/>
                <a:gd name="connsiteY2" fmla="*/ 275845 h 444528"/>
                <a:gd name="connsiteX0" fmla="*/ 1452 w 308499"/>
                <a:gd name="connsiteY0" fmla="*/ 444528 h 444528"/>
                <a:gd name="connsiteX1" fmla="*/ 161077 w 308499"/>
                <a:gd name="connsiteY1" fmla="*/ 2 h 444528"/>
                <a:gd name="connsiteX2" fmla="*/ 181422 w 308499"/>
                <a:gd name="connsiteY2" fmla="*/ 275845 h 444528"/>
                <a:gd name="connsiteX0" fmla="*/ 1452 w 296864"/>
                <a:gd name="connsiteY0" fmla="*/ 444638 h 444638"/>
                <a:gd name="connsiteX1" fmla="*/ 161077 w 296864"/>
                <a:gd name="connsiteY1" fmla="*/ 112 h 444638"/>
                <a:gd name="connsiteX2" fmla="*/ 181422 w 296864"/>
                <a:gd name="connsiteY2" fmla="*/ 275955 h 44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864" h="444638">
                  <a:moveTo>
                    <a:pt x="1452" y="444638"/>
                  </a:moveTo>
                  <a:cubicBezTo>
                    <a:pt x="-2260" y="204656"/>
                    <a:pt x="-11482" y="8739"/>
                    <a:pt x="161077" y="112"/>
                  </a:cubicBezTo>
                  <a:cubicBezTo>
                    <a:pt x="350238" y="-6281"/>
                    <a:pt x="327228" y="262274"/>
                    <a:pt x="181422" y="275955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14" name="직선 연결선 19">
              <a:extLst>
                <a:ext uri="{FF2B5EF4-FFF2-40B4-BE49-F238E27FC236}">
                  <a16:creationId xmlns:a16="http://schemas.microsoft.com/office/drawing/2014/main" id="{670EA026-8D21-4AFE-A988-33BB8AA5B1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52008" y="3476077"/>
              <a:ext cx="1188" cy="974737"/>
            </a:xfrm>
            <a:prstGeom prst="line">
              <a:avLst/>
            </a:prstGeom>
            <a:ln w="508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67">
            <a:extLst>
              <a:ext uri="{FF2B5EF4-FFF2-40B4-BE49-F238E27FC236}">
                <a16:creationId xmlns:a16="http://schemas.microsoft.com/office/drawing/2014/main" id="{2360A653-E78E-4C84-B4EF-BF104313B62F}"/>
              </a:ext>
            </a:extLst>
          </p:cNvPr>
          <p:cNvGrpSpPr/>
          <p:nvPr/>
        </p:nvGrpSpPr>
        <p:grpSpPr>
          <a:xfrm flipH="1">
            <a:off x="4884446" y="3062633"/>
            <a:ext cx="1145946" cy="1726055"/>
            <a:chOff x="6150565" y="3254095"/>
            <a:chExt cx="979312" cy="1475068"/>
          </a:xfrm>
        </p:grpSpPr>
        <p:sp>
          <p:nvSpPr>
            <p:cNvPr id="16" name="자유형: 도형 68">
              <a:extLst>
                <a:ext uri="{FF2B5EF4-FFF2-40B4-BE49-F238E27FC236}">
                  <a16:creationId xmlns:a16="http://schemas.microsoft.com/office/drawing/2014/main" id="{158C6A77-D947-4315-9F14-D0B4425DC209}"/>
                </a:ext>
              </a:extLst>
            </p:cNvPr>
            <p:cNvSpPr/>
            <p:nvPr/>
          </p:nvSpPr>
          <p:spPr>
            <a:xfrm>
              <a:off x="6154072" y="3254095"/>
              <a:ext cx="734589" cy="517434"/>
            </a:xfrm>
            <a:custGeom>
              <a:avLst/>
              <a:gdLst>
                <a:gd name="connsiteX0" fmla="*/ 182319 w 931229"/>
                <a:gd name="connsiteY0" fmla="*/ 476834 h 617079"/>
                <a:gd name="connsiteX1" fmla="*/ 423541 w 931229"/>
                <a:gd name="connsiteY1" fmla="*/ 339394 h 617079"/>
                <a:gd name="connsiteX2" fmla="*/ 516103 w 931229"/>
                <a:gd name="connsiteY2" fmla="*/ 617079 h 617079"/>
                <a:gd name="connsiteX3" fmla="*/ 0 w 931229"/>
                <a:gd name="connsiteY3" fmla="*/ 448785 h 617079"/>
                <a:gd name="connsiteX4" fmla="*/ 274881 w 931229"/>
                <a:gd name="connsiteY4" fmla="*/ 0 h 617079"/>
                <a:gd name="connsiteX5" fmla="*/ 504883 w 931229"/>
                <a:gd name="connsiteY5" fmla="*/ 235612 h 617079"/>
                <a:gd name="connsiteX6" fmla="*/ 765740 w 931229"/>
                <a:gd name="connsiteY6" fmla="*/ 159879 h 617079"/>
                <a:gd name="connsiteX7" fmla="*/ 931229 w 931229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68"/>
                <a:gd name="connsiteY0" fmla="*/ 476834 h 617079"/>
                <a:gd name="connsiteX1" fmla="*/ 423541 w 931968"/>
                <a:gd name="connsiteY1" fmla="*/ 339394 h 617079"/>
                <a:gd name="connsiteX2" fmla="*/ 516103 w 931968"/>
                <a:gd name="connsiteY2" fmla="*/ 617079 h 617079"/>
                <a:gd name="connsiteX3" fmla="*/ 0 w 931968"/>
                <a:gd name="connsiteY3" fmla="*/ 448785 h 617079"/>
                <a:gd name="connsiteX4" fmla="*/ 274881 w 931968"/>
                <a:gd name="connsiteY4" fmla="*/ 0 h 617079"/>
                <a:gd name="connsiteX5" fmla="*/ 504883 w 931968"/>
                <a:gd name="connsiteY5" fmla="*/ 235612 h 617079"/>
                <a:gd name="connsiteX6" fmla="*/ 765740 w 931968"/>
                <a:gd name="connsiteY6" fmla="*/ 159879 h 617079"/>
                <a:gd name="connsiteX7" fmla="*/ 931229 w 93196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4161"/>
                <a:gd name="connsiteY0" fmla="*/ 476834 h 617079"/>
                <a:gd name="connsiteX1" fmla="*/ 423541 w 934161"/>
                <a:gd name="connsiteY1" fmla="*/ 339394 h 617079"/>
                <a:gd name="connsiteX2" fmla="*/ 516103 w 934161"/>
                <a:gd name="connsiteY2" fmla="*/ 617079 h 617079"/>
                <a:gd name="connsiteX3" fmla="*/ 0 w 934161"/>
                <a:gd name="connsiteY3" fmla="*/ 448785 h 617079"/>
                <a:gd name="connsiteX4" fmla="*/ 274881 w 934161"/>
                <a:gd name="connsiteY4" fmla="*/ 0 h 617079"/>
                <a:gd name="connsiteX5" fmla="*/ 477341 w 934161"/>
                <a:gd name="connsiteY5" fmla="*/ 243874 h 617079"/>
                <a:gd name="connsiteX6" fmla="*/ 787773 w 934161"/>
                <a:gd name="connsiteY6" fmla="*/ 162633 h 617079"/>
                <a:gd name="connsiteX7" fmla="*/ 931229 w 934161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5016"/>
                <a:gd name="connsiteY0" fmla="*/ 476834 h 617079"/>
                <a:gd name="connsiteX1" fmla="*/ 423541 w 935016"/>
                <a:gd name="connsiteY1" fmla="*/ 339394 h 617079"/>
                <a:gd name="connsiteX2" fmla="*/ 516103 w 935016"/>
                <a:gd name="connsiteY2" fmla="*/ 617079 h 617079"/>
                <a:gd name="connsiteX3" fmla="*/ 0 w 935016"/>
                <a:gd name="connsiteY3" fmla="*/ 448785 h 617079"/>
                <a:gd name="connsiteX4" fmla="*/ 274881 w 935016"/>
                <a:gd name="connsiteY4" fmla="*/ 0 h 617079"/>
                <a:gd name="connsiteX5" fmla="*/ 477341 w 935016"/>
                <a:gd name="connsiteY5" fmla="*/ 243874 h 617079"/>
                <a:gd name="connsiteX6" fmla="*/ 782265 w 935016"/>
                <a:gd name="connsiteY6" fmla="*/ 143353 h 617079"/>
                <a:gd name="connsiteX7" fmla="*/ 931229 w 935016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77341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60286 w 910740"/>
                <a:gd name="connsiteY0" fmla="*/ 478537 h 618782"/>
                <a:gd name="connsiteX1" fmla="*/ 401508 w 910740"/>
                <a:gd name="connsiteY1" fmla="*/ 341097 h 618782"/>
                <a:gd name="connsiteX2" fmla="*/ 494070 w 910740"/>
                <a:gd name="connsiteY2" fmla="*/ 618782 h 618782"/>
                <a:gd name="connsiteX3" fmla="*/ 0 w 910740"/>
                <a:gd name="connsiteY3" fmla="*/ 450488 h 618782"/>
                <a:gd name="connsiteX4" fmla="*/ 217043 w 910740"/>
                <a:gd name="connsiteY4" fmla="*/ 1703 h 618782"/>
                <a:gd name="connsiteX5" fmla="*/ 469079 w 910740"/>
                <a:gd name="connsiteY5" fmla="*/ 245577 h 618782"/>
                <a:gd name="connsiteX6" fmla="*/ 760232 w 910740"/>
                <a:gd name="connsiteY6" fmla="*/ 145056 h 618782"/>
                <a:gd name="connsiteX7" fmla="*/ 909196 w 910740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07765"/>
                <a:gd name="connsiteX1" fmla="*/ 446317 w 955549"/>
                <a:gd name="connsiteY1" fmla="*/ 341097 h 607765"/>
                <a:gd name="connsiteX2" fmla="*/ 527862 w 955549"/>
                <a:gd name="connsiteY2" fmla="*/ 607765 h 607765"/>
                <a:gd name="connsiteX3" fmla="*/ 44809 w 955549"/>
                <a:gd name="connsiteY3" fmla="*/ 450488 h 607765"/>
                <a:gd name="connsiteX4" fmla="*/ 261852 w 955549"/>
                <a:gd name="connsiteY4" fmla="*/ 1703 h 607765"/>
                <a:gd name="connsiteX5" fmla="*/ 513888 w 955549"/>
                <a:gd name="connsiteY5" fmla="*/ 245577 h 607765"/>
                <a:gd name="connsiteX6" fmla="*/ 805041 w 955549"/>
                <a:gd name="connsiteY6" fmla="*/ 145056 h 607765"/>
                <a:gd name="connsiteX7" fmla="*/ 954005 w 955549"/>
                <a:gd name="connsiteY7" fmla="*/ 405609 h 60776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8696 w 962625"/>
                <a:gd name="connsiteY0" fmla="*/ 500570 h 673975"/>
                <a:gd name="connsiteX1" fmla="*/ 403816 w 962625"/>
                <a:gd name="connsiteY1" fmla="*/ 327327 h 673975"/>
                <a:gd name="connsiteX2" fmla="*/ 485362 w 962625"/>
                <a:gd name="connsiteY2" fmla="*/ 610520 h 673975"/>
                <a:gd name="connsiteX3" fmla="*/ 43623 w 962625"/>
                <a:gd name="connsiteY3" fmla="*/ 480784 h 673975"/>
                <a:gd name="connsiteX4" fmla="*/ 268928 w 962625"/>
                <a:gd name="connsiteY4" fmla="*/ 1703 h 673975"/>
                <a:gd name="connsiteX5" fmla="*/ 520964 w 962625"/>
                <a:gd name="connsiteY5" fmla="*/ 245577 h 673975"/>
                <a:gd name="connsiteX6" fmla="*/ 812117 w 962625"/>
                <a:gd name="connsiteY6" fmla="*/ 145056 h 673975"/>
                <a:gd name="connsiteX7" fmla="*/ 961081 w 962625"/>
                <a:gd name="connsiteY7" fmla="*/ 405609 h 673975"/>
                <a:gd name="connsiteX0" fmla="*/ 238218 w 972147"/>
                <a:gd name="connsiteY0" fmla="*/ 500570 h 681004"/>
                <a:gd name="connsiteX1" fmla="*/ 413338 w 972147"/>
                <a:gd name="connsiteY1" fmla="*/ 327327 h 681004"/>
                <a:gd name="connsiteX2" fmla="*/ 494884 w 972147"/>
                <a:gd name="connsiteY2" fmla="*/ 610520 h 681004"/>
                <a:gd name="connsiteX3" fmla="*/ 42128 w 972147"/>
                <a:gd name="connsiteY3" fmla="*/ 505572 h 681004"/>
                <a:gd name="connsiteX4" fmla="*/ 278450 w 972147"/>
                <a:gd name="connsiteY4" fmla="*/ 1703 h 681004"/>
                <a:gd name="connsiteX5" fmla="*/ 530486 w 972147"/>
                <a:gd name="connsiteY5" fmla="*/ 245577 h 681004"/>
                <a:gd name="connsiteX6" fmla="*/ 821639 w 972147"/>
                <a:gd name="connsiteY6" fmla="*/ 145056 h 681004"/>
                <a:gd name="connsiteX7" fmla="*/ 970603 w 972147"/>
                <a:gd name="connsiteY7" fmla="*/ 405609 h 681004"/>
                <a:gd name="connsiteX0" fmla="*/ 238218 w 972147"/>
                <a:gd name="connsiteY0" fmla="*/ 500570 h 684851"/>
                <a:gd name="connsiteX1" fmla="*/ 413338 w 972147"/>
                <a:gd name="connsiteY1" fmla="*/ 327327 h 684851"/>
                <a:gd name="connsiteX2" fmla="*/ 483867 w 972147"/>
                <a:gd name="connsiteY2" fmla="*/ 616028 h 684851"/>
                <a:gd name="connsiteX3" fmla="*/ 42128 w 972147"/>
                <a:gd name="connsiteY3" fmla="*/ 505572 h 684851"/>
                <a:gd name="connsiteX4" fmla="*/ 278450 w 972147"/>
                <a:gd name="connsiteY4" fmla="*/ 1703 h 684851"/>
                <a:gd name="connsiteX5" fmla="*/ 530486 w 972147"/>
                <a:gd name="connsiteY5" fmla="*/ 245577 h 684851"/>
                <a:gd name="connsiteX6" fmla="*/ 821639 w 972147"/>
                <a:gd name="connsiteY6" fmla="*/ 145056 h 684851"/>
                <a:gd name="connsiteX7" fmla="*/ 970603 w 972147"/>
                <a:gd name="connsiteY7" fmla="*/ 405609 h 684851"/>
                <a:gd name="connsiteX0" fmla="*/ 238218 w 972147"/>
                <a:gd name="connsiteY0" fmla="*/ 500570 h 678763"/>
                <a:gd name="connsiteX1" fmla="*/ 413338 w 972147"/>
                <a:gd name="connsiteY1" fmla="*/ 327327 h 678763"/>
                <a:gd name="connsiteX2" fmla="*/ 483867 w 972147"/>
                <a:gd name="connsiteY2" fmla="*/ 616028 h 678763"/>
                <a:gd name="connsiteX3" fmla="*/ 42128 w 972147"/>
                <a:gd name="connsiteY3" fmla="*/ 505572 h 678763"/>
                <a:gd name="connsiteX4" fmla="*/ 278450 w 972147"/>
                <a:gd name="connsiteY4" fmla="*/ 1703 h 678763"/>
                <a:gd name="connsiteX5" fmla="*/ 530486 w 972147"/>
                <a:gd name="connsiteY5" fmla="*/ 245577 h 678763"/>
                <a:gd name="connsiteX6" fmla="*/ 821639 w 972147"/>
                <a:gd name="connsiteY6" fmla="*/ 145056 h 678763"/>
                <a:gd name="connsiteX7" fmla="*/ 970603 w 972147"/>
                <a:gd name="connsiteY7" fmla="*/ 405609 h 67876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2590 h 680783"/>
                <a:gd name="connsiteX1" fmla="*/ 413338 w 972147"/>
                <a:gd name="connsiteY1" fmla="*/ 329347 h 680783"/>
                <a:gd name="connsiteX2" fmla="*/ 483867 w 972147"/>
                <a:gd name="connsiteY2" fmla="*/ 618048 h 680783"/>
                <a:gd name="connsiteX3" fmla="*/ 42128 w 972147"/>
                <a:gd name="connsiteY3" fmla="*/ 507592 h 680783"/>
                <a:gd name="connsiteX4" fmla="*/ 278450 w 972147"/>
                <a:gd name="connsiteY4" fmla="*/ 3723 h 680783"/>
                <a:gd name="connsiteX5" fmla="*/ 535994 w 972147"/>
                <a:gd name="connsiteY5" fmla="*/ 211792 h 680783"/>
                <a:gd name="connsiteX6" fmla="*/ 821639 w 972147"/>
                <a:gd name="connsiteY6" fmla="*/ 147076 h 680783"/>
                <a:gd name="connsiteX7" fmla="*/ 970603 w 972147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58028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6290 h 684483"/>
                <a:gd name="connsiteX1" fmla="*/ 413338 w 973301"/>
                <a:gd name="connsiteY1" fmla="*/ 333047 h 684483"/>
                <a:gd name="connsiteX2" fmla="*/ 483867 w 973301"/>
                <a:gd name="connsiteY2" fmla="*/ 621748 h 684483"/>
                <a:gd name="connsiteX3" fmla="*/ 42128 w 973301"/>
                <a:gd name="connsiteY3" fmla="*/ 511292 h 684483"/>
                <a:gd name="connsiteX4" fmla="*/ 278450 w 973301"/>
                <a:gd name="connsiteY4" fmla="*/ 7423 h 684483"/>
                <a:gd name="connsiteX5" fmla="*/ 549765 w 973301"/>
                <a:gd name="connsiteY5" fmla="*/ 190704 h 684483"/>
                <a:gd name="connsiteX6" fmla="*/ 857444 w 973301"/>
                <a:gd name="connsiteY6" fmla="*/ 148022 h 684483"/>
                <a:gd name="connsiteX7" fmla="*/ 970603 w 973301"/>
                <a:gd name="connsiteY7" fmla="*/ 411329 h 684483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1535 h 679728"/>
                <a:gd name="connsiteX1" fmla="*/ 413338 w 973301"/>
                <a:gd name="connsiteY1" fmla="*/ 328292 h 679728"/>
                <a:gd name="connsiteX2" fmla="*/ 483867 w 973301"/>
                <a:gd name="connsiteY2" fmla="*/ 616993 h 679728"/>
                <a:gd name="connsiteX3" fmla="*/ 42128 w 973301"/>
                <a:gd name="connsiteY3" fmla="*/ 506537 h 679728"/>
                <a:gd name="connsiteX4" fmla="*/ 278450 w 973301"/>
                <a:gd name="connsiteY4" fmla="*/ 2668 h 679728"/>
                <a:gd name="connsiteX5" fmla="*/ 549765 w 973301"/>
                <a:gd name="connsiteY5" fmla="*/ 185949 h 679728"/>
                <a:gd name="connsiteX6" fmla="*/ 857444 w 973301"/>
                <a:gd name="connsiteY6" fmla="*/ 143267 h 679728"/>
                <a:gd name="connsiteX7" fmla="*/ 970603 w 973301"/>
                <a:gd name="connsiteY7" fmla="*/ 406574 h 679728"/>
                <a:gd name="connsiteX0" fmla="*/ 239713 w 974796"/>
                <a:gd name="connsiteY0" fmla="*/ 509581 h 687774"/>
                <a:gd name="connsiteX1" fmla="*/ 414833 w 974796"/>
                <a:gd name="connsiteY1" fmla="*/ 336338 h 687774"/>
                <a:gd name="connsiteX2" fmla="*/ 485362 w 974796"/>
                <a:gd name="connsiteY2" fmla="*/ 625039 h 687774"/>
                <a:gd name="connsiteX3" fmla="*/ 43623 w 974796"/>
                <a:gd name="connsiteY3" fmla="*/ 514583 h 687774"/>
                <a:gd name="connsiteX4" fmla="*/ 268928 w 974796"/>
                <a:gd name="connsiteY4" fmla="*/ 2452 h 687774"/>
                <a:gd name="connsiteX5" fmla="*/ 551260 w 974796"/>
                <a:gd name="connsiteY5" fmla="*/ 193995 h 687774"/>
                <a:gd name="connsiteX6" fmla="*/ 858939 w 974796"/>
                <a:gd name="connsiteY6" fmla="*/ 151313 h 687774"/>
                <a:gd name="connsiteX7" fmla="*/ 972098 w 974796"/>
                <a:gd name="connsiteY7" fmla="*/ 414620 h 687774"/>
                <a:gd name="connsiteX0" fmla="*/ 239713 w 974796"/>
                <a:gd name="connsiteY0" fmla="*/ 508440 h 686633"/>
                <a:gd name="connsiteX1" fmla="*/ 414833 w 974796"/>
                <a:gd name="connsiteY1" fmla="*/ 335197 h 686633"/>
                <a:gd name="connsiteX2" fmla="*/ 485362 w 974796"/>
                <a:gd name="connsiteY2" fmla="*/ 623898 h 686633"/>
                <a:gd name="connsiteX3" fmla="*/ 43623 w 974796"/>
                <a:gd name="connsiteY3" fmla="*/ 513442 h 686633"/>
                <a:gd name="connsiteX4" fmla="*/ 268928 w 974796"/>
                <a:gd name="connsiteY4" fmla="*/ 1311 h 686633"/>
                <a:gd name="connsiteX5" fmla="*/ 551260 w 974796"/>
                <a:gd name="connsiteY5" fmla="*/ 192854 h 686633"/>
                <a:gd name="connsiteX6" fmla="*/ 858939 w 974796"/>
                <a:gd name="connsiteY6" fmla="*/ 150172 h 686633"/>
                <a:gd name="connsiteX7" fmla="*/ 972098 w 974796"/>
                <a:gd name="connsiteY7" fmla="*/ 413479 h 68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4796" h="686633">
                  <a:moveTo>
                    <a:pt x="239713" y="508440"/>
                  </a:moveTo>
                  <a:cubicBezTo>
                    <a:pt x="220051" y="400199"/>
                    <a:pt x="313311" y="308483"/>
                    <a:pt x="414833" y="335197"/>
                  </a:cubicBezTo>
                  <a:cubicBezTo>
                    <a:pt x="568709" y="355231"/>
                    <a:pt x="571103" y="526747"/>
                    <a:pt x="485362" y="623898"/>
                  </a:cubicBezTo>
                  <a:cubicBezTo>
                    <a:pt x="359231" y="741315"/>
                    <a:pt x="103653" y="687971"/>
                    <a:pt x="43623" y="513442"/>
                  </a:cubicBezTo>
                  <a:cubicBezTo>
                    <a:pt x="-86006" y="165544"/>
                    <a:pt x="98347" y="15949"/>
                    <a:pt x="268928" y="1311"/>
                  </a:cubicBezTo>
                  <a:cubicBezTo>
                    <a:pt x="423631" y="-11041"/>
                    <a:pt x="534267" y="64743"/>
                    <a:pt x="551260" y="192854"/>
                  </a:cubicBezTo>
                  <a:cubicBezTo>
                    <a:pt x="632704" y="84983"/>
                    <a:pt x="783005" y="98296"/>
                    <a:pt x="858939" y="150172"/>
                  </a:cubicBezTo>
                  <a:cubicBezTo>
                    <a:pt x="963678" y="201219"/>
                    <a:pt x="983037" y="310103"/>
                    <a:pt x="972098" y="413479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자유형: 도형 69">
              <a:extLst>
                <a:ext uri="{FF2B5EF4-FFF2-40B4-BE49-F238E27FC236}">
                  <a16:creationId xmlns:a16="http://schemas.microsoft.com/office/drawing/2014/main" id="{833809A6-8ACD-470C-BABA-10C2C5A3BB9C}"/>
                </a:ext>
              </a:extLst>
            </p:cNvPr>
            <p:cNvSpPr/>
            <p:nvPr/>
          </p:nvSpPr>
          <p:spPr>
            <a:xfrm>
              <a:off x="6646452" y="3560646"/>
              <a:ext cx="483425" cy="783120"/>
            </a:xfrm>
            <a:custGeom>
              <a:avLst/>
              <a:gdLst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35314"/>
                <a:gd name="connsiteX1" fmla="*/ 330979 w 647937"/>
                <a:gd name="connsiteY1" fmla="*/ 0 h 1035314"/>
                <a:gd name="connsiteX2" fmla="*/ 560982 w 647937"/>
                <a:gd name="connsiteY2" fmla="*/ 171099 h 1035314"/>
                <a:gd name="connsiteX3" fmla="*/ 468420 w 647937"/>
                <a:gd name="connsiteY3" fmla="*/ 493663 h 1035314"/>
                <a:gd name="connsiteX4" fmla="*/ 647934 w 647937"/>
                <a:gd name="connsiteY4" fmla="*/ 793789 h 1035314"/>
                <a:gd name="connsiteX5" fmla="*/ 465665 w 647937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489"/>
                <a:gd name="connsiteY0" fmla="*/ 277685 h 1035314"/>
                <a:gd name="connsiteX1" fmla="*/ 330979 w 642489"/>
                <a:gd name="connsiteY1" fmla="*/ 0 h 1035314"/>
                <a:gd name="connsiteX2" fmla="*/ 560982 w 642489"/>
                <a:gd name="connsiteY2" fmla="*/ 171099 h 1035314"/>
                <a:gd name="connsiteX3" fmla="*/ 446386 w 642489"/>
                <a:gd name="connsiteY3" fmla="*/ 490909 h 1035314"/>
                <a:gd name="connsiteX4" fmla="*/ 642425 w 642489"/>
                <a:gd name="connsiteY4" fmla="*/ 769001 h 1035314"/>
                <a:gd name="connsiteX5" fmla="*/ 465665 w 642489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564"/>
                <a:gd name="connsiteY0" fmla="*/ 277685 h 1035314"/>
                <a:gd name="connsiteX1" fmla="*/ 330979 w 642564"/>
                <a:gd name="connsiteY1" fmla="*/ 0 h 1035314"/>
                <a:gd name="connsiteX2" fmla="*/ 560982 w 642564"/>
                <a:gd name="connsiteY2" fmla="*/ 171099 h 1035314"/>
                <a:gd name="connsiteX3" fmla="*/ 446386 w 642564"/>
                <a:gd name="connsiteY3" fmla="*/ 490909 h 1035314"/>
                <a:gd name="connsiteX4" fmla="*/ 642425 w 642564"/>
                <a:gd name="connsiteY4" fmla="*/ 769001 h 1035314"/>
                <a:gd name="connsiteX5" fmla="*/ 465665 w 642564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80359 h 1037988"/>
                <a:gd name="connsiteX1" fmla="*/ 330979 w 639815"/>
                <a:gd name="connsiteY1" fmla="*/ 2674 h 1037988"/>
                <a:gd name="connsiteX2" fmla="*/ 560982 w 639815"/>
                <a:gd name="connsiteY2" fmla="*/ 173773 h 1037988"/>
                <a:gd name="connsiteX3" fmla="*/ 446386 w 639815"/>
                <a:gd name="connsiteY3" fmla="*/ 493583 h 1037988"/>
                <a:gd name="connsiteX4" fmla="*/ 639670 w 639815"/>
                <a:gd name="connsiteY4" fmla="*/ 763412 h 1037988"/>
                <a:gd name="connsiteX5" fmla="*/ 465665 w 639815"/>
                <a:gd name="connsiteY5" fmla="*/ 1037988 h 1037988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78763 h 1036392"/>
                <a:gd name="connsiteX1" fmla="*/ 330979 w 639815"/>
                <a:gd name="connsiteY1" fmla="*/ 1078 h 1036392"/>
                <a:gd name="connsiteX2" fmla="*/ 560982 w 639815"/>
                <a:gd name="connsiteY2" fmla="*/ 172177 h 1036392"/>
                <a:gd name="connsiteX3" fmla="*/ 446386 w 639815"/>
                <a:gd name="connsiteY3" fmla="*/ 491987 h 1036392"/>
                <a:gd name="connsiteX4" fmla="*/ 639670 w 639815"/>
                <a:gd name="connsiteY4" fmla="*/ 761816 h 1036392"/>
                <a:gd name="connsiteX5" fmla="*/ 465665 w 639815"/>
                <a:gd name="connsiteY5" fmla="*/ 1036392 h 1036392"/>
                <a:gd name="connsiteX0" fmla="*/ 0 w 639815"/>
                <a:gd name="connsiteY0" fmla="*/ 280192 h 1037821"/>
                <a:gd name="connsiteX1" fmla="*/ 330979 w 639815"/>
                <a:gd name="connsiteY1" fmla="*/ 2507 h 1037821"/>
                <a:gd name="connsiteX2" fmla="*/ 560982 w 639815"/>
                <a:gd name="connsiteY2" fmla="*/ 173606 h 1037821"/>
                <a:gd name="connsiteX3" fmla="*/ 446386 w 639815"/>
                <a:gd name="connsiteY3" fmla="*/ 493416 h 1037821"/>
                <a:gd name="connsiteX4" fmla="*/ 639670 w 639815"/>
                <a:gd name="connsiteY4" fmla="*/ 763245 h 1037821"/>
                <a:gd name="connsiteX5" fmla="*/ 465665 w 639815"/>
                <a:gd name="connsiteY5" fmla="*/ 1037821 h 1037821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26 w 639841"/>
                <a:gd name="connsiteY0" fmla="*/ 279103 h 1036732"/>
                <a:gd name="connsiteX1" fmla="*/ 331005 w 639841"/>
                <a:gd name="connsiteY1" fmla="*/ 1418 h 1036732"/>
                <a:gd name="connsiteX2" fmla="*/ 561008 w 639841"/>
                <a:gd name="connsiteY2" fmla="*/ 172517 h 1036732"/>
                <a:gd name="connsiteX3" fmla="*/ 446412 w 639841"/>
                <a:gd name="connsiteY3" fmla="*/ 492327 h 1036732"/>
                <a:gd name="connsiteX4" fmla="*/ 639696 w 639841"/>
                <a:gd name="connsiteY4" fmla="*/ 762156 h 1036732"/>
                <a:gd name="connsiteX5" fmla="*/ 465691 w 639841"/>
                <a:gd name="connsiteY5" fmla="*/ 1036732 h 1036732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40 w 620576"/>
                <a:gd name="connsiteY0" fmla="*/ 296331 h 1037435"/>
                <a:gd name="connsiteX1" fmla="*/ 311740 w 620576"/>
                <a:gd name="connsiteY1" fmla="*/ 2121 h 1037435"/>
                <a:gd name="connsiteX2" fmla="*/ 541743 w 620576"/>
                <a:gd name="connsiteY2" fmla="*/ 173220 h 1037435"/>
                <a:gd name="connsiteX3" fmla="*/ 427147 w 620576"/>
                <a:gd name="connsiteY3" fmla="*/ 493030 h 1037435"/>
                <a:gd name="connsiteX4" fmla="*/ 620431 w 620576"/>
                <a:gd name="connsiteY4" fmla="*/ 762859 h 1037435"/>
                <a:gd name="connsiteX5" fmla="*/ 446426 w 620576"/>
                <a:gd name="connsiteY5" fmla="*/ 1037435 h 1037435"/>
                <a:gd name="connsiteX0" fmla="*/ 5008 w 625544"/>
                <a:gd name="connsiteY0" fmla="*/ 297012 h 1038116"/>
                <a:gd name="connsiteX1" fmla="*/ 316708 w 625544"/>
                <a:gd name="connsiteY1" fmla="*/ 2802 h 1038116"/>
                <a:gd name="connsiteX2" fmla="*/ 546711 w 625544"/>
                <a:gd name="connsiteY2" fmla="*/ 173901 h 1038116"/>
                <a:gd name="connsiteX3" fmla="*/ 432115 w 625544"/>
                <a:gd name="connsiteY3" fmla="*/ 493711 h 1038116"/>
                <a:gd name="connsiteX4" fmla="*/ 625399 w 625544"/>
                <a:gd name="connsiteY4" fmla="*/ 763540 h 1038116"/>
                <a:gd name="connsiteX5" fmla="*/ 451394 w 625544"/>
                <a:gd name="connsiteY5" fmla="*/ 1038116 h 1038116"/>
                <a:gd name="connsiteX0" fmla="*/ 5008 w 625544"/>
                <a:gd name="connsiteY0" fmla="*/ 299704 h 1040808"/>
                <a:gd name="connsiteX1" fmla="*/ 316708 w 625544"/>
                <a:gd name="connsiteY1" fmla="*/ 2739 h 1040808"/>
                <a:gd name="connsiteX2" fmla="*/ 546711 w 625544"/>
                <a:gd name="connsiteY2" fmla="*/ 176593 h 1040808"/>
                <a:gd name="connsiteX3" fmla="*/ 432115 w 625544"/>
                <a:gd name="connsiteY3" fmla="*/ 496403 h 1040808"/>
                <a:gd name="connsiteX4" fmla="*/ 625399 w 625544"/>
                <a:gd name="connsiteY4" fmla="*/ 766232 h 1040808"/>
                <a:gd name="connsiteX5" fmla="*/ 451394 w 625544"/>
                <a:gd name="connsiteY5" fmla="*/ 1040808 h 1040808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5023"/>
                <a:gd name="connsiteY0" fmla="*/ 298093 h 1039197"/>
                <a:gd name="connsiteX1" fmla="*/ 315906 w 625023"/>
                <a:gd name="connsiteY1" fmla="*/ 1128 h 1039197"/>
                <a:gd name="connsiteX2" fmla="*/ 545909 w 625023"/>
                <a:gd name="connsiteY2" fmla="*/ 174982 h 1039197"/>
                <a:gd name="connsiteX3" fmla="*/ 431313 w 625023"/>
                <a:gd name="connsiteY3" fmla="*/ 494792 h 1039197"/>
                <a:gd name="connsiteX4" fmla="*/ 624597 w 625023"/>
                <a:gd name="connsiteY4" fmla="*/ 764621 h 1039197"/>
                <a:gd name="connsiteX5" fmla="*/ 450592 w 625023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25804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503" h="1039197">
                  <a:moveTo>
                    <a:pt x="4206" y="298093"/>
                  </a:moveTo>
                  <a:cubicBezTo>
                    <a:pt x="-31441" y="73328"/>
                    <a:pt x="167021" y="-10969"/>
                    <a:pt x="315906" y="1128"/>
                  </a:cubicBezTo>
                  <a:cubicBezTo>
                    <a:pt x="428380" y="8585"/>
                    <a:pt x="527080" y="95916"/>
                    <a:pt x="545909" y="174982"/>
                  </a:cubicBezTo>
                  <a:cubicBezTo>
                    <a:pt x="579319" y="262305"/>
                    <a:pt x="557648" y="418486"/>
                    <a:pt x="431313" y="494792"/>
                  </a:cubicBezTo>
                  <a:cubicBezTo>
                    <a:pt x="576532" y="548013"/>
                    <a:pt x="647384" y="650808"/>
                    <a:pt x="641122" y="764621"/>
                  </a:cubicBezTo>
                  <a:cubicBezTo>
                    <a:pt x="633615" y="919493"/>
                    <a:pt x="546235" y="1010014"/>
                    <a:pt x="399268" y="1039197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" name="자유형: 도형 70">
              <a:extLst>
                <a:ext uri="{FF2B5EF4-FFF2-40B4-BE49-F238E27FC236}">
                  <a16:creationId xmlns:a16="http://schemas.microsoft.com/office/drawing/2014/main" id="{FD361603-4BC3-41FC-8EFB-CB8126DBDF07}"/>
                </a:ext>
              </a:extLst>
            </p:cNvPr>
            <p:cNvSpPr/>
            <p:nvPr/>
          </p:nvSpPr>
          <p:spPr>
            <a:xfrm>
              <a:off x="6153240" y="3948272"/>
              <a:ext cx="785355" cy="780891"/>
            </a:xfrm>
            <a:custGeom>
              <a:avLst/>
              <a:gdLst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7877 w 1035080"/>
                <a:gd name="connsiteY0" fmla="*/ 213173 h 925619"/>
                <a:gd name="connsiteX1" fmla="*/ 535806 w 1035080"/>
                <a:gd name="connsiteY1" fmla="*/ 0 h 925619"/>
                <a:gd name="connsiteX2" fmla="*/ 676051 w 1035080"/>
                <a:gd name="connsiteY2" fmla="*/ 311345 h 925619"/>
                <a:gd name="connsiteX3" fmla="*/ 1035080 w 1035080"/>
                <a:gd name="connsiteY3" fmla="*/ 535737 h 925619"/>
                <a:gd name="connsiteX4" fmla="*/ 603124 w 1035080"/>
                <a:gd name="connsiteY4" fmla="*/ 925619 h 925619"/>
                <a:gd name="connsiteX5" fmla="*/ 53565 w 1035080"/>
                <a:gd name="connsiteY5" fmla="*/ 871971 h 925619"/>
                <a:gd name="connsiteX6" fmla="*/ 106351 w 1035080"/>
                <a:gd name="connsiteY6" fmla="*/ 395289 h 925619"/>
                <a:gd name="connsiteX7" fmla="*/ 443903 w 1035080"/>
                <a:gd name="connsiteY7" fmla="*/ 599641 h 925619"/>
                <a:gd name="connsiteX0" fmla="*/ 375671 w 1062874"/>
                <a:gd name="connsiteY0" fmla="*/ 213173 h 925619"/>
                <a:gd name="connsiteX1" fmla="*/ 563600 w 1062874"/>
                <a:gd name="connsiteY1" fmla="*/ 0 h 925619"/>
                <a:gd name="connsiteX2" fmla="*/ 703845 w 1062874"/>
                <a:gd name="connsiteY2" fmla="*/ 311345 h 925619"/>
                <a:gd name="connsiteX3" fmla="*/ 1062874 w 1062874"/>
                <a:gd name="connsiteY3" fmla="*/ 535737 h 925619"/>
                <a:gd name="connsiteX4" fmla="*/ 630918 w 1062874"/>
                <a:gd name="connsiteY4" fmla="*/ 925619 h 925619"/>
                <a:gd name="connsiteX5" fmla="*/ 81359 w 1062874"/>
                <a:gd name="connsiteY5" fmla="*/ 871971 h 925619"/>
                <a:gd name="connsiteX6" fmla="*/ 134145 w 1062874"/>
                <a:gd name="connsiteY6" fmla="*/ 395289 h 925619"/>
                <a:gd name="connsiteX7" fmla="*/ 471697 w 1062874"/>
                <a:gd name="connsiteY7" fmla="*/ 599641 h 92561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30918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06130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9036"/>
                <a:gd name="connsiteX1" fmla="*/ 563600 w 1062874"/>
                <a:gd name="connsiteY1" fmla="*/ 0 h 979036"/>
                <a:gd name="connsiteX2" fmla="*/ 703845 w 1062874"/>
                <a:gd name="connsiteY2" fmla="*/ 311345 h 979036"/>
                <a:gd name="connsiteX3" fmla="*/ 1062874 w 1062874"/>
                <a:gd name="connsiteY3" fmla="*/ 535737 h 979036"/>
                <a:gd name="connsiteX4" fmla="*/ 597867 w 1062874"/>
                <a:gd name="connsiteY4" fmla="*/ 942144 h 979036"/>
                <a:gd name="connsiteX5" fmla="*/ 81359 w 1062874"/>
                <a:gd name="connsiteY5" fmla="*/ 871971 h 979036"/>
                <a:gd name="connsiteX6" fmla="*/ 134145 w 1062874"/>
                <a:gd name="connsiteY6" fmla="*/ 395289 h 979036"/>
                <a:gd name="connsiteX7" fmla="*/ 471697 w 1062874"/>
                <a:gd name="connsiteY7" fmla="*/ 599641 h 979036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33999"/>
                <a:gd name="connsiteX1" fmla="*/ 563600 w 1062874"/>
                <a:gd name="connsiteY1" fmla="*/ 0 h 1033999"/>
                <a:gd name="connsiteX2" fmla="*/ 703845 w 1062874"/>
                <a:gd name="connsiteY2" fmla="*/ 311345 h 1033999"/>
                <a:gd name="connsiteX3" fmla="*/ 1062874 w 1062874"/>
                <a:gd name="connsiteY3" fmla="*/ 535737 h 1033999"/>
                <a:gd name="connsiteX4" fmla="*/ 597867 w 1062874"/>
                <a:gd name="connsiteY4" fmla="*/ 942144 h 1033999"/>
                <a:gd name="connsiteX5" fmla="*/ 81359 w 1062874"/>
                <a:gd name="connsiteY5" fmla="*/ 871971 h 1033999"/>
                <a:gd name="connsiteX6" fmla="*/ 134145 w 1062874"/>
                <a:gd name="connsiteY6" fmla="*/ 395289 h 1033999"/>
                <a:gd name="connsiteX7" fmla="*/ 471697 w 1062874"/>
                <a:gd name="connsiteY7" fmla="*/ 599641 h 1033999"/>
                <a:gd name="connsiteX0" fmla="*/ 363975 w 1051178"/>
                <a:gd name="connsiteY0" fmla="*/ 213173 h 1033999"/>
                <a:gd name="connsiteX1" fmla="*/ 551904 w 1051178"/>
                <a:gd name="connsiteY1" fmla="*/ 0 h 1033999"/>
                <a:gd name="connsiteX2" fmla="*/ 692149 w 1051178"/>
                <a:gd name="connsiteY2" fmla="*/ 311345 h 1033999"/>
                <a:gd name="connsiteX3" fmla="*/ 1051178 w 1051178"/>
                <a:gd name="connsiteY3" fmla="*/ 535737 h 1033999"/>
                <a:gd name="connsiteX4" fmla="*/ 586171 w 1051178"/>
                <a:gd name="connsiteY4" fmla="*/ 942144 h 1033999"/>
                <a:gd name="connsiteX5" fmla="*/ 69663 w 1051178"/>
                <a:gd name="connsiteY5" fmla="*/ 871971 h 1033999"/>
                <a:gd name="connsiteX6" fmla="*/ 122449 w 1051178"/>
                <a:gd name="connsiteY6" fmla="*/ 395289 h 1033999"/>
                <a:gd name="connsiteX7" fmla="*/ 460001 w 1051178"/>
                <a:gd name="connsiteY7" fmla="*/ 599641 h 1033999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34653"/>
                <a:gd name="connsiteY0" fmla="*/ 213173 h 1030327"/>
                <a:gd name="connsiteX1" fmla="*/ 551904 w 1034653"/>
                <a:gd name="connsiteY1" fmla="*/ 0 h 1030327"/>
                <a:gd name="connsiteX2" fmla="*/ 692149 w 1034653"/>
                <a:gd name="connsiteY2" fmla="*/ 311345 h 1030327"/>
                <a:gd name="connsiteX3" fmla="*/ 1034653 w 1034653"/>
                <a:gd name="connsiteY3" fmla="*/ 538491 h 1030327"/>
                <a:gd name="connsiteX4" fmla="*/ 613713 w 1034653"/>
                <a:gd name="connsiteY4" fmla="*/ 936636 h 1030327"/>
                <a:gd name="connsiteX5" fmla="*/ 69663 w 1034653"/>
                <a:gd name="connsiteY5" fmla="*/ 871971 h 1030327"/>
                <a:gd name="connsiteX6" fmla="*/ 122449 w 1034653"/>
                <a:gd name="connsiteY6" fmla="*/ 395289 h 1030327"/>
                <a:gd name="connsiteX7" fmla="*/ 460001 w 1034653"/>
                <a:gd name="connsiteY7" fmla="*/ 599641 h 1030327"/>
                <a:gd name="connsiteX0" fmla="*/ 363975 w 1037690"/>
                <a:gd name="connsiteY0" fmla="*/ 213173 h 1030327"/>
                <a:gd name="connsiteX1" fmla="*/ 551904 w 1037690"/>
                <a:gd name="connsiteY1" fmla="*/ 0 h 1030327"/>
                <a:gd name="connsiteX2" fmla="*/ 692149 w 1037690"/>
                <a:gd name="connsiteY2" fmla="*/ 311345 h 1030327"/>
                <a:gd name="connsiteX3" fmla="*/ 1034653 w 1037690"/>
                <a:gd name="connsiteY3" fmla="*/ 538491 h 1030327"/>
                <a:gd name="connsiteX4" fmla="*/ 613713 w 1037690"/>
                <a:gd name="connsiteY4" fmla="*/ 936636 h 1030327"/>
                <a:gd name="connsiteX5" fmla="*/ 69663 w 1037690"/>
                <a:gd name="connsiteY5" fmla="*/ 871971 h 1030327"/>
                <a:gd name="connsiteX6" fmla="*/ 122449 w 1037690"/>
                <a:gd name="connsiteY6" fmla="*/ 395289 h 1030327"/>
                <a:gd name="connsiteX7" fmla="*/ 460001 w 1037690"/>
                <a:gd name="connsiteY7" fmla="*/ 599641 h 1030327"/>
                <a:gd name="connsiteX0" fmla="*/ 363975 w 1037917"/>
                <a:gd name="connsiteY0" fmla="*/ 213173 h 1030327"/>
                <a:gd name="connsiteX1" fmla="*/ 551904 w 1037917"/>
                <a:gd name="connsiteY1" fmla="*/ 0 h 1030327"/>
                <a:gd name="connsiteX2" fmla="*/ 692149 w 1037917"/>
                <a:gd name="connsiteY2" fmla="*/ 311345 h 1030327"/>
                <a:gd name="connsiteX3" fmla="*/ 1034653 w 1037917"/>
                <a:gd name="connsiteY3" fmla="*/ 538491 h 1030327"/>
                <a:gd name="connsiteX4" fmla="*/ 613713 w 1037917"/>
                <a:gd name="connsiteY4" fmla="*/ 936636 h 1030327"/>
                <a:gd name="connsiteX5" fmla="*/ 69663 w 1037917"/>
                <a:gd name="connsiteY5" fmla="*/ 871971 h 1030327"/>
                <a:gd name="connsiteX6" fmla="*/ 122449 w 1037917"/>
                <a:gd name="connsiteY6" fmla="*/ 395289 h 1030327"/>
                <a:gd name="connsiteX7" fmla="*/ 460001 w 103791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270 h 1030424"/>
                <a:gd name="connsiteX1" fmla="*/ 551904 w 1041370"/>
                <a:gd name="connsiteY1" fmla="*/ 97 h 1030424"/>
                <a:gd name="connsiteX2" fmla="*/ 675624 w 1041370"/>
                <a:gd name="connsiteY2" fmla="*/ 300425 h 1030424"/>
                <a:gd name="connsiteX3" fmla="*/ 1034653 w 1041370"/>
                <a:gd name="connsiteY3" fmla="*/ 538588 h 1030424"/>
                <a:gd name="connsiteX4" fmla="*/ 613713 w 1041370"/>
                <a:gd name="connsiteY4" fmla="*/ 936733 h 1030424"/>
                <a:gd name="connsiteX5" fmla="*/ 69663 w 1041370"/>
                <a:gd name="connsiteY5" fmla="*/ 872068 h 1030424"/>
                <a:gd name="connsiteX6" fmla="*/ 122449 w 1041370"/>
                <a:gd name="connsiteY6" fmla="*/ 395386 h 1030424"/>
                <a:gd name="connsiteX7" fmla="*/ 460001 w 1041370"/>
                <a:gd name="connsiteY7" fmla="*/ 599738 h 1030424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266"/>
                <a:gd name="connsiteY0" fmla="*/ 237961 h 1016230"/>
                <a:gd name="connsiteX1" fmla="*/ 551904 w 1041266"/>
                <a:gd name="connsiteY1" fmla="*/ 0 h 1016230"/>
                <a:gd name="connsiteX2" fmla="*/ 675624 w 1041266"/>
                <a:gd name="connsiteY2" fmla="*/ 300328 h 1016230"/>
                <a:gd name="connsiteX3" fmla="*/ 1034653 w 1041266"/>
                <a:gd name="connsiteY3" fmla="*/ 538491 h 1016230"/>
                <a:gd name="connsiteX4" fmla="*/ 610959 w 1041266"/>
                <a:gd name="connsiteY4" fmla="*/ 914602 h 1016230"/>
                <a:gd name="connsiteX5" fmla="*/ 69663 w 1041266"/>
                <a:gd name="connsiteY5" fmla="*/ 871971 h 1016230"/>
                <a:gd name="connsiteX6" fmla="*/ 122449 w 1041266"/>
                <a:gd name="connsiteY6" fmla="*/ 395289 h 1016230"/>
                <a:gd name="connsiteX7" fmla="*/ 407671 w 1041266"/>
                <a:gd name="connsiteY7" fmla="*/ 709810 h 1016230"/>
                <a:gd name="connsiteX0" fmla="*/ 408043 w 1042386"/>
                <a:gd name="connsiteY0" fmla="*/ 237961 h 1016230"/>
                <a:gd name="connsiteX1" fmla="*/ 551904 w 1042386"/>
                <a:gd name="connsiteY1" fmla="*/ 0 h 1016230"/>
                <a:gd name="connsiteX2" fmla="*/ 675624 w 1042386"/>
                <a:gd name="connsiteY2" fmla="*/ 300328 h 1016230"/>
                <a:gd name="connsiteX3" fmla="*/ 1034653 w 1042386"/>
                <a:gd name="connsiteY3" fmla="*/ 538491 h 1016230"/>
                <a:gd name="connsiteX4" fmla="*/ 610959 w 1042386"/>
                <a:gd name="connsiteY4" fmla="*/ 914602 h 1016230"/>
                <a:gd name="connsiteX5" fmla="*/ 69663 w 1042386"/>
                <a:gd name="connsiteY5" fmla="*/ 871971 h 1016230"/>
                <a:gd name="connsiteX6" fmla="*/ 122449 w 1042386"/>
                <a:gd name="connsiteY6" fmla="*/ 395289 h 1016230"/>
                <a:gd name="connsiteX7" fmla="*/ 407671 w 1042386"/>
                <a:gd name="connsiteY7" fmla="*/ 709810 h 1016230"/>
                <a:gd name="connsiteX0" fmla="*/ 408043 w 1042386"/>
                <a:gd name="connsiteY0" fmla="*/ 237961 h 1031503"/>
                <a:gd name="connsiteX1" fmla="*/ 551904 w 1042386"/>
                <a:gd name="connsiteY1" fmla="*/ 0 h 1031503"/>
                <a:gd name="connsiteX2" fmla="*/ 675624 w 1042386"/>
                <a:gd name="connsiteY2" fmla="*/ 300328 h 1031503"/>
                <a:gd name="connsiteX3" fmla="*/ 1034653 w 1042386"/>
                <a:gd name="connsiteY3" fmla="*/ 538491 h 1031503"/>
                <a:gd name="connsiteX4" fmla="*/ 610959 w 1042386"/>
                <a:gd name="connsiteY4" fmla="*/ 914602 h 1031503"/>
                <a:gd name="connsiteX5" fmla="*/ 69663 w 1042386"/>
                <a:gd name="connsiteY5" fmla="*/ 871971 h 1031503"/>
                <a:gd name="connsiteX6" fmla="*/ 122449 w 1042386"/>
                <a:gd name="connsiteY6" fmla="*/ 395289 h 1031503"/>
                <a:gd name="connsiteX7" fmla="*/ 407671 w 1042386"/>
                <a:gd name="connsiteY7" fmla="*/ 709810 h 1031503"/>
                <a:gd name="connsiteX0" fmla="*/ 408043 w 1040983"/>
                <a:gd name="connsiteY0" fmla="*/ 237961 h 1031503"/>
                <a:gd name="connsiteX1" fmla="*/ 551904 w 1040983"/>
                <a:gd name="connsiteY1" fmla="*/ 0 h 1031503"/>
                <a:gd name="connsiteX2" fmla="*/ 675624 w 1040983"/>
                <a:gd name="connsiteY2" fmla="*/ 300328 h 1031503"/>
                <a:gd name="connsiteX3" fmla="*/ 1034653 w 1040983"/>
                <a:gd name="connsiteY3" fmla="*/ 538491 h 1031503"/>
                <a:gd name="connsiteX4" fmla="*/ 610959 w 1040983"/>
                <a:gd name="connsiteY4" fmla="*/ 914602 h 1031503"/>
                <a:gd name="connsiteX5" fmla="*/ 69663 w 1040983"/>
                <a:gd name="connsiteY5" fmla="*/ 871971 h 1031503"/>
                <a:gd name="connsiteX6" fmla="*/ 122449 w 1040983"/>
                <a:gd name="connsiteY6" fmla="*/ 395289 h 1031503"/>
                <a:gd name="connsiteX7" fmla="*/ 407671 w 1040983"/>
                <a:gd name="connsiteY7" fmla="*/ 709810 h 1031503"/>
                <a:gd name="connsiteX0" fmla="*/ 408043 w 1040983"/>
                <a:gd name="connsiteY0" fmla="*/ 237961 h 1036239"/>
                <a:gd name="connsiteX1" fmla="*/ 551904 w 1040983"/>
                <a:gd name="connsiteY1" fmla="*/ 0 h 1036239"/>
                <a:gd name="connsiteX2" fmla="*/ 675624 w 1040983"/>
                <a:gd name="connsiteY2" fmla="*/ 300328 h 1036239"/>
                <a:gd name="connsiteX3" fmla="*/ 1034653 w 1040983"/>
                <a:gd name="connsiteY3" fmla="*/ 538491 h 1036239"/>
                <a:gd name="connsiteX4" fmla="*/ 610959 w 1040983"/>
                <a:gd name="connsiteY4" fmla="*/ 914602 h 1036239"/>
                <a:gd name="connsiteX5" fmla="*/ 69663 w 1040983"/>
                <a:gd name="connsiteY5" fmla="*/ 871971 h 1036239"/>
                <a:gd name="connsiteX6" fmla="*/ 122449 w 1040983"/>
                <a:gd name="connsiteY6" fmla="*/ 395289 h 1036239"/>
                <a:gd name="connsiteX7" fmla="*/ 407671 w 1040983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75624 w 1040106"/>
                <a:gd name="connsiteY2" fmla="*/ 300328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2163"/>
                <a:gd name="connsiteY0" fmla="*/ 237961 h 1036239"/>
                <a:gd name="connsiteX1" fmla="*/ 551904 w 1042163"/>
                <a:gd name="connsiteY1" fmla="*/ 0 h 1036239"/>
                <a:gd name="connsiteX2" fmla="*/ 694904 w 1042163"/>
                <a:gd name="connsiteY2" fmla="*/ 308591 h 1036239"/>
                <a:gd name="connsiteX3" fmla="*/ 1034653 w 1042163"/>
                <a:gd name="connsiteY3" fmla="*/ 538491 h 1036239"/>
                <a:gd name="connsiteX4" fmla="*/ 610959 w 1042163"/>
                <a:gd name="connsiteY4" fmla="*/ 914602 h 1036239"/>
                <a:gd name="connsiteX5" fmla="*/ 69663 w 1042163"/>
                <a:gd name="connsiteY5" fmla="*/ 871971 h 1036239"/>
                <a:gd name="connsiteX6" fmla="*/ 122449 w 1042163"/>
                <a:gd name="connsiteY6" fmla="*/ 395289 h 1036239"/>
                <a:gd name="connsiteX7" fmla="*/ 407671 w 1042163"/>
                <a:gd name="connsiteY7" fmla="*/ 709810 h 103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163" h="1036239">
                  <a:moveTo>
                    <a:pt x="408043" y="237961"/>
                  </a:moveTo>
                  <a:cubicBezTo>
                    <a:pt x="343992" y="128344"/>
                    <a:pt x="425913" y="2202"/>
                    <a:pt x="551904" y="0"/>
                  </a:cubicBezTo>
                  <a:cubicBezTo>
                    <a:pt x="692297" y="9220"/>
                    <a:pt x="799637" y="145134"/>
                    <a:pt x="694904" y="308591"/>
                  </a:cubicBezTo>
                  <a:cubicBezTo>
                    <a:pt x="913733" y="254856"/>
                    <a:pt x="1005866" y="388412"/>
                    <a:pt x="1034653" y="538491"/>
                  </a:cubicBezTo>
                  <a:cubicBezTo>
                    <a:pt x="1080710" y="748323"/>
                    <a:pt x="911934" y="1029765"/>
                    <a:pt x="610959" y="914602"/>
                  </a:cubicBezTo>
                  <a:cubicBezTo>
                    <a:pt x="529678" y="1130828"/>
                    <a:pt x="156451" y="1022057"/>
                    <a:pt x="69663" y="871971"/>
                  </a:cubicBezTo>
                  <a:cubicBezTo>
                    <a:pt x="-4549" y="766325"/>
                    <a:pt x="-59482" y="489919"/>
                    <a:pt x="122449" y="395289"/>
                  </a:cubicBezTo>
                  <a:cubicBezTo>
                    <a:pt x="315758" y="274283"/>
                    <a:pt x="605462" y="514080"/>
                    <a:pt x="407671" y="709810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9" name="자유형: 도형 71">
              <a:extLst>
                <a:ext uri="{FF2B5EF4-FFF2-40B4-BE49-F238E27FC236}">
                  <a16:creationId xmlns:a16="http://schemas.microsoft.com/office/drawing/2014/main" id="{083F3EE2-1B14-4F40-88BF-D99358B5EFD5}"/>
                </a:ext>
              </a:extLst>
            </p:cNvPr>
            <p:cNvSpPr/>
            <p:nvPr/>
          </p:nvSpPr>
          <p:spPr>
            <a:xfrm>
              <a:off x="6150565" y="3902140"/>
              <a:ext cx="223711" cy="335071"/>
            </a:xfrm>
            <a:custGeom>
              <a:avLst/>
              <a:gdLst>
                <a:gd name="connsiteX0" fmla="*/ 0 w 210368"/>
                <a:gd name="connsiteY0" fmla="*/ 692812 h 692812"/>
                <a:gd name="connsiteX1" fmla="*/ 145855 w 210368"/>
                <a:gd name="connsiteY1" fmla="*/ 0 h 692812"/>
                <a:gd name="connsiteX2" fmla="*/ 210368 w 210368"/>
                <a:gd name="connsiteY2" fmla="*/ 350614 h 692812"/>
                <a:gd name="connsiteX0" fmla="*/ 0 w 204758"/>
                <a:gd name="connsiteY0" fmla="*/ 692812 h 692812"/>
                <a:gd name="connsiteX1" fmla="*/ 145855 w 204758"/>
                <a:gd name="connsiteY1" fmla="*/ 0 h 692812"/>
                <a:gd name="connsiteX2" fmla="*/ 204758 w 204758"/>
                <a:gd name="connsiteY2" fmla="*/ 350614 h 692812"/>
                <a:gd name="connsiteX0" fmla="*/ 0 w 259110"/>
                <a:gd name="connsiteY0" fmla="*/ 692812 h 692812"/>
                <a:gd name="connsiteX1" fmla="*/ 145855 w 259110"/>
                <a:gd name="connsiteY1" fmla="*/ 0 h 692812"/>
                <a:gd name="connsiteX2" fmla="*/ 204758 w 259110"/>
                <a:gd name="connsiteY2" fmla="*/ 350614 h 692812"/>
                <a:gd name="connsiteX0" fmla="*/ 0 w 259110"/>
                <a:gd name="connsiteY0" fmla="*/ 670372 h 670372"/>
                <a:gd name="connsiteX1" fmla="*/ 145855 w 259110"/>
                <a:gd name="connsiteY1" fmla="*/ 0 h 670372"/>
                <a:gd name="connsiteX2" fmla="*/ 204758 w 259110"/>
                <a:gd name="connsiteY2" fmla="*/ 328174 h 670372"/>
                <a:gd name="connsiteX0" fmla="*/ 0 w 276458"/>
                <a:gd name="connsiteY0" fmla="*/ 670372 h 670372"/>
                <a:gd name="connsiteX1" fmla="*/ 145855 w 276458"/>
                <a:gd name="connsiteY1" fmla="*/ 0 h 670372"/>
                <a:gd name="connsiteX2" fmla="*/ 204758 w 276458"/>
                <a:gd name="connsiteY2" fmla="*/ 328174 h 670372"/>
                <a:gd name="connsiteX0" fmla="*/ 0 w 276458"/>
                <a:gd name="connsiteY0" fmla="*/ 670381 h 670381"/>
                <a:gd name="connsiteX1" fmla="*/ 145855 w 276458"/>
                <a:gd name="connsiteY1" fmla="*/ 9 h 670381"/>
                <a:gd name="connsiteX2" fmla="*/ 204758 w 276458"/>
                <a:gd name="connsiteY2" fmla="*/ 328183 h 670381"/>
                <a:gd name="connsiteX0" fmla="*/ 17567 w 294025"/>
                <a:gd name="connsiteY0" fmla="*/ 670381 h 670381"/>
                <a:gd name="connsiteX1" fmla="*/ 163422 w 294025"/>
                <a:gd name="connsiteY1" fmla="*/ 9 h 670381"/>
                <a:gd name="connsiteX2" fmla="*/ 222325 w 294025"/>
                <a:gd name="connsiteY2" fmla="*/ 328183 h 670381"/>
                <a:gd name="connsiteX0" fmla="*/ 17567 w 327330"/>
                <a:gd name="connsiteY0" fmla="*/ 671068 h 671068"/>
                <a:gd name="connsiteX1" fmla="*/ 163422 w 327330"/>
                <a:gd name="connsiteY1" fmla="*/ 696 h 671068"/>
                <a:gd name="connsiteX2" fmla="*/ 222325 w 327330"/>
                <a:gd name="connsiteY2" fmla="*/ 328870 h 671068"/>
                <a:gd name="connsiteX0" fmla="*/ 17567 w 321664"/>
                <a:gd name="connsiteY0" fmla="*/ 671068 h 671068"/>
                <a:gd name="connsiteX1" fmla="*/ 163422 w 321664"/>
                <a:gd name="connsiteY1" fmla="*/ 696 h 671068"/>
                <a:gd name="connsiteX2" fmla="*/ 222325 w 321664"/>
                <a:gd name="connsiteY2" fmla="*/ 328870 h 671068"/>
                <a:gd name="connsiteX0" fmla="*/ 18431 w 322528"/>
                <a:gd name="connsiteY0" fmla="*/ 671068 h 671068"/>
                <a:gd name="connsiteX1" fmla="*/ 164286 w 322528"/>
                <a:gd name="connsiteY1" fmla="*/ 696 h 671068"/>
                <a:gd name="connsiteX2" fmla="*/ 223189 w 322528"/>
                <a:gd name="connsiteY2" fmla="*/ 328870 h 671068"/>
                <a:gd name="connsiteX0" fmla="*/ 18431 w 311947"/>
                <a:gd name="connsiteY0" fmla="*/ 671151 h 671151"/>
                <a:gd name="connsiteX1" fmla="*/ 164286 w 311947"/>
                <a:gd name="connsiteY1" fmla="*/ 779 h 671151"/>
                <a:gd name="connsiteX2" fmla="*/ 203910 w 311947"/>
                <a:gd name="connsiteY2" fmla="*/ 312427 h 671151"/>
                <a:gd name="connsiteX0" fmla="*/ 18431 w 319515"/>
                <a:gd name="connsiteY0" fmla="*/ 670768 h 670768"/>
                <a:gd name="connsiteX1" fmla="*/ 164286 w 319515"/>
                <a:gd name="connsiteY1" fmla="*/ 396 h 670768"/>
                <a:gd name="connsiteX2" fmla="*/ 203910 w 319515"/>
                <a:gd name="connsiteY2" fmla="*/ 312044 h 670768"/>
                <a:gd name="connsiteX0" fmla="*/ 16717 w 317801"/>
                <a:gd name="connsiteY0" fmla="*/ 670768 h 670768"/>
                <a:gd name="connsiteX1" fmla="*/ 162572 w 317801"/>
                <a:gd name="connsiteY1" fmla="*/ 396 h 670768"/>
                <a:gd name="connsiteX2" fmla="*/ 202196 w 317801"/>
                <a:gd name="connsiteY2" fmla="*/ 312044 h 670768"/>
                <a:gd name="connsiteX0" fmla="*/ 16717 w 320719"/>
                <a:gd name="connsiteY0" fmla="*/ 670412 h 670412"/>
                <a:gd name="connsiteX1" fmla="*/ 162572 w 320719"/>
                <a:gd name="connsiteY1" fmla="*/ 40 h 670412"/>
                <a:gd name="connsiteX2" fmla="*/ 202196 w 320719"/>
                <a:gd name="connsiteY2" fmla="*/ 311688 h 670412"/>
                <a:gd name="connsiteX0" fmla="*/ 16717 w 314294"/>
                <a:gd name="connsiteY0" fmla="*/ 670412 h 670412"/>
                <a:gd name="connsiteX1" fmla="*/ 162572 w 314294"/>
                <a:gd name="connsiteY1" fmla="*/ 40 h 670412"/>
                <a:gd name="connsiteX2" fmla="*/ 202196 w 314294"/>
                <a:gd name="connsiteY2" fmla="*/ 311688 h 670412"/>
                <a:gd name="connsiteX0" fmla="*/ 20002 w 313692"/>
                <a:gd name="connsiteY0" fmla="*/ 684181 h 684181"/>
                <a:gd name="connsiteX1" fmla="*/ 157594 w 313692"/>
                <a:gd name="connsiteY1" fmla="*/ 38 h 684181"/>
                <a:gd name="connsiteX2" fmla="*/ 205481 w 313692"/>
                <a:gd name="connsiteY2" fmla="*/ 325457 h 684181"/>
                <a:gd name="connsiteX0" fmla="*/ 20002 w 335146"/>
                <a:gd name="connsiteY0" fmla="*/ 684143 h 684143"/>
                <a:gd name="connsiteX1" fmla="*/ 157594 w 335146"/>
                <a:gd name="connsiteY1" fmla="*/ 0 h 684143"/>
                <a:gd name="connsiteX2" fmla="*/ 205481 w 335146"/>
                <a:gd name="connsiteY2" fmla="*/ 325419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11876 w 318923"/>
                <a:gd name="connsiteY0" fmla="*/ 463808 h 463808"/>
                <a:gd name="connsiteX1" fmla="*/ 171501 w 318923"/>
                <a:gd name="connsiteY1" fmla="*/ 2 h 463808"/>
                <a:gd name="connsiteX2" fmla="*/ 191846 w 318923"/>
                <a:gd name="connsiteY2" fmla="*/ 275845 h 463808"/>
                <a:gd name="connsiteX0" fmla="*/ 11876 w 318923"/>
                <a:gd name="connsiteY0" fmla="*/ 444528 h 444528"/>
                <a:gd name="connsiteX1" fmla="*/ 171501 w 318923"/>
                <a:gd name="connsiteY1" fmla="*/ 2 h 444528"/>
                <a:gd name="connsiteX2" fmla="*/ 191846 w 318923"/>
                <a:gd name="connsiteY2" fmla="*/ 275845 h 444528"/>
                <a:gd name="connsiteX0" fmla="*/ 1452 w 308499"/>
                <a:gd name="connsiteY0" fmla="*/ 444528 h 444528"/>
                <a:gd name="connsiteX1" fmla="*/ 161077 w 308499"/>
                <a:gd name="connsiteY1" fmla="*/ 2 h 444528"/>
                <a:gd name="connsiteX2" fmla="*/ 181422 w 308499"/>
                <a:gd name="connsiteY2" fmla="*/ 275845 h 444528"/>
                <a:gd name="connsiteX0" fmla="*/ 1452 w 296864"/>
                <a:gd name="connsiteY0" fmla="*/ 444638 h 444638"/>
                <a:gd name="connsiteX1" fmla="*/ 161077 w 296864"/>
                <a:gd name="connsiteY1" fmla="*/ 112 h 444638"/>
                <a:gd name="connsiteX2" fmla="*/ 181422 w 296864"/>
                <a:gd name="connsiteY2" fmla="*/ 275955 h 44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864" h="444638">
                  <a:moveTo>
                    <a:pt x="1452" y="444638"/>
                  </a:moveTo>
                  <a:cubicBezTo>
                    <a:pt x="-2260" y="204656"/>
                    <a:pt x="-11482" y="8739"/>
                    <a:pt x="161077" y="112"/>
                  </a:cubicBezTo>
                  <a:cubicBezTo>
                    <a:pt x="350238" y="-6281"/>
                    <a:pt x="327228" y="262274"/>
                    <a:pt x="181422" y="275955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20" name="직선 연결선 72">
              <a:extLst>
                <a:ext uri="{FF2B5EF4-FFF2-40B4-BE49-F238E27FC236}">
                  <a16:creationId xmlns:a16="http://schemas.microsoft.com/office/drawing/2014/main" id="{7EA2CD48-3013-4A48-9A8C-809FE14217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52008" y="3476077"/>
              <a:ext cx="1188" cy="974737"/>
            </a:xfrm>
            <a:prstGeom prst="line">
              <a:avLst/>
            </a:prstGeom>
            <a:ln w="508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31">
            <a:extLst>
              <a:ext uri="{FF2B5EF4-FFF2-40B4-BE49-F238E27FC236}">
                <a16:creationId xmlns:a16="http://schemas.microsoft.com/office/drawing/2014/main" id="{BCE5930A-6139-4FAE-A135-16E2EEE16656}"/>
              </a:ext>
            </a:extLst>
          </p:cNvPr>
          <p:cNvGrpSpPr/>
          <p:nvPr/>
        </p:nvGrpSpPr>
        <p:grpSpPr>
          <a:xfrm>
            <a:off x="9081777" y="2723682"/>
            <a:ext cx="2303626" cy="2356922"/>
            <a:chOff x="9087273" y="2875432"/>
            <a:chExt cx="2303626" cy="2356921"/>
          </a:xfrm>
        </p:grpSpPr>
        <p:sp>
          <p:nvSpPr>
            <p:cNvPr id="22" name="Rounded Rectangle 7">
              <a:extLst>
                <a:ext uri="{FF2B5EF4-FFF2-40B4-BE49-F238E27FC236}">
                  <a16:creationId xmlns:a16="http://schemas.microsoft.com/office/drawing/2014/main" id="{DD700426-ECBD-4307-9135-121F5C6F0CDC}"/>
                </a:ext>
              </a:extLst>
            </p:cNvPr>
            <p:cNvSpPr/>
            <p:nvPr/>
          </p:nvSpPr>
          <p:spPr>
            <a:xfrm>
              <a:off x="10019157" y="4810446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3" name="Rounded Rectangle 8">
              <a:extLst>
                <a:ext uri="{FF2B5EF4-FFF2-40B4-BE49-F238E27FC236}">
                  <a16:creationId xmlns:a16="http://schemas.microsoft.com/office/drawing/2014/main" id="{0957F5CF-5177-46D0-AFEB-AD9B950D17D2}"/>
                </a:ext>
              </a:extLst>
            </p:cNvPr>
            <p:cNvSpPr/>
            <p:nvPr/>
          </p:nvSpPr>
          <p:spPr>
            <a:xfrm>
              <a:off x="10019157" y="4908581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4" name="Rounded Rectangle 9">
              <a:extLst>
                <a:ext uri="{FF2B5EF4-FFF2-40B4-BE49-F238E27FC236}">
                  <a16:creationId xmlns:a16="http://schemas.microsoft.com/office/drawing/2014/main" id="{B97DEA4B-A971-4646-8EA3-1EFBCCEDCA88}"/>
                </a:ext>
              </a:extLst>
            </p:cNvPr>
            <p:cNvSpPr/>
            <p:nvPr/>
          </p:nvSpPr>
          <p:spPr>
            <a:xfrm>
              <a:off x="10019157" y="5006715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5" name="Chord 8">
              <a:extLst>
                <a:ext uri="{FF2B5EF4-FFF2-40B4-BE49-F238E27FC236}">
                  <a16:creationId xmlns:a16="http://schemas.microsoft.com/office/drawing/2014/main" id="{B3CF0AC3-33BD-49BF-8640-D3DBB280E5C3}"/>
                </a:ext>
              </a:extLst>
            </p:cNvPr>
            <p:cNvSpPr/>
            <p:nvPr/>
          </p:nvSpPr>
          <p:spPr>
            <a:xfrm rot="19366553">
              <a:off x="10104241" y="5001620"/>
              <a:ext cx="279977" cy="230733"/>
            </a:xfrm>
            <a:custGeom>
              <a:avLst/>
              <a:gdLst/>
              <a:ahLst/>
              <a:cxnLst/>
              <a:rect l="l" t="t" r="r" b="b"/>
              <a:pathLst>
                <a:path w="808567" h="666352">
                  <a:moveTo>
                    <a:pt x="11238" y="0"/>
                  </a:moveTo>
                  <a:lnTo>
                    <a:pt x="808567" y="605735"/>
                  </a:lnTo>
                  <a:cubicBezTo>
                    <a:pt x="631295" y="696452"/>
                    <a:pt x="413578" y="686352"/>
                    <a:pt x="241904" y="568647"/>
                  </a:cubicBezTo>
                  <a:cubicBezTo>
                    <a:pt x="54716" y="440307"/>
                    <a:pt x="-32876" y="214793"/>
                    <a:pt x="112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702A5EA-A36C-4920-8A33-E937352CF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5953" y="3562517"/>
              <a:ext cx="1039477" cy="1222505"/>
            </a:xfrm>
            <a:custGeom>
              <a:avLst/>
              <a:gdLst>
                <a:gd name="T0" fmla="*/ 1239 w 2141"/>
                <a:gd name="T1" fmla="*/ 16 h 2665"/>
                <a:gd name="T2" fmla="*/ 1465 w 2141"/>
                <a:gd name="T3" fmla="*/ 82 h 2665"/>
                <a:gd name="T4" fmla="*/ 1673 w 2141"/>
                <a:gd name="T5" fmla="*/ 194 h 2665"/>
                <a:gd name="T6" fmla="*/ 1855 w 2141"/>
                <a:gd name="T7" fmla="*/ 349 h 2665"/>
                <a:gd name="T8" fmla="*/ 2000 w 2141"/>
                <a:gd name="T9" fmla="*/ 546 h 2665"/>
                <a:gd name="T10" fmla="*/ 2099 w 2141"/>
                <a:gd name="T11" fmla="*/ 777 h 2665"/>
                <a:gd name="T12" fmla="*/ 2141 w 2141"/>
                <a:gd name="T13" fmla="*/ 1039 h 2665"/>
                <a:gd name="T14" fmla="*/ 2119 w 2141"/>
                <a:gd name="T15" fmla="*/ 1331 h 2665"/>
                <a:gd name="T16" fmla="*/ 2051 w 2141"/>
                <a:gd name="T17" fmla="*/ 1562 h 2665"/>
                <a:gd name="T18" fmla="*/ 1959 w 2141"/>
                <a:gd name="T19" fmla="*/ 1722 h 2665"/>
                <a:gd name="T20" fmla="*/ 1853 w 2141"/>
                <a:gd name="T21" fmla="*/ 1859 h 2665"/>
                <a:gd name="T22" fmla="*/ 1743 w 2141"/>
                <a:gd name="T23" fmla="*/ 1990 h 2665"/>
                <a:gd name="T24" fmla="*/ 1644 w 2141"/>
                <a:gd name="T25" fmla="*/ 2133 h 2665"/>
                <a:gd name="T26" fmla="*/ 1578 w 2141"/>
                <a:gd name="T27" fmla="*/ 2265 h 2665"/>
                <a:gd name="T28" fmla="*/ 1542 w 2141"/>
                <a:gd name="T29" fmla="*/ 2384 h 2665"/>
                <a:gd name="T30" fmla="*/ 1535 w 2141"/>
                <a:gd name="T31" fmla="*/ 2512 h 2665"/>
                <a:gd name="T32" fmla="*/ 1495 w 2141"/>
                <a:gd name="T33" fmla="*/ 2608 h 2665"/>
                <a:gd name="T34" fmla="*/ 1430 w 2141"/>
                <a:gd name="T35" fmla="*/ 2661 h 2665"/>
                <a:gd name="T36" fmla="*/ 1302 w 2141"/>
                <a:gd name="T37" fmla="*/ 2665 h 2665"/>
                <a:gd name="T38" fmla="*/ 1103 w 2141"/>
                <a:gd name="T39" fmla="*/ 2664 h 2665"/>
                <a:gd name="T40" fmla="*/ 893 w 2141"/>
                <a:gd name="T41" fmla="*/ 2664 h 2665"/>
                <a:gd name="T42" fmla="*/ 736 w 2141"/>
                <a:gd name="T43" fmla="*/ 2664 h 2665"/>
                <a:gd name="T44" fmla="*/ 668 w 2141"/>
                <a:gd name="T45" fmla="*/ 2629 h 2665"/>
                <a:gd name="T46" fmla="*/ 633 w 2141"/>
                <a:gd name="T47" fmla="*/ 2573 h 2665"/>
                <a:gd name="T48" fmla="*/ 621 w 2141"/>
                <a:gd name="T49" fmla="*/ 2514 h 2665"/>
                <a:gd name="T50" fmla="*/ 621 w 2141"/>
                <a:gd name="T51" fmla="*/ 2441 h 2665"/>
                <a:gd name="T52" fmla="*/ 615 w 2141"/>
                <a:gd name="T53" fmla="*/ 2358 h 2665"/>
                <a:gd name="T54" fmla="*/ 589 w 2141"/>
                <a:gd name="T55" fmla="*/ 2258 h 2665"/>
                <a:gd name="T56" fmla="*/ 522 w 2141"/>
                <a:gd name="T57" fmla="*/ 2136 h 2665"/>
                <a:gd name="T58" fmla="*/ 429 w 2141"/>
                <a:gd name="T59" fmla="*/ 2015 h 2665"/>
                <a:gd name="T60" fmla="*/ 351 w 2141"/>
                <a:gd name="T61" fmla="*/ 1917 h 2665"/>
                <a:gd name="T62" fmla="*/ 250 w 2141"/>
                <a:gd name="T63" fmla="*/ 1794 h 2665"/>
                <a:gd name="T64" fmla="*/ 145 w 2141"/>
                <a:gd name="T65" fmla="*/ 1641 h 2665"/>
                <a:gd name="T66" fmla="*/ 58 w 2141"/>
                <a:gd name="T67" fmla="*/ 1458 h 2665"/>
                <a:gd name="T68" fmla="*/ 6 w 2141"/>
                <a:gd name="T69" fmla="*/ 1244 h 2665"/>
                <a:gd name="T70" fmla="*/ 7 w 2141"/>
                <a:gd name="T71" fmla="*/ 988 h 2665"/>
                <a:gd name="T72" fmla="*/ 58 w 2141"/>
                <a:gd name="T73" fmla="*/ 742 h 2665"/>
                <a:gd name="T74" fmla="*/ 145 w 2141"/>
                <a:gd name="T75" fmla="*/ 540 h 2665"/>
                <a:gd name="T76" fmla="*/ 260 w 2141"/>
                <a:gd name="T77" fmla="*/ 376 h 2665"/>
                <a:gd name="T78" fmla="*/ 394 w 2141"/>
                <a:gd name="T79" fmla="*/ 249 h 2665"/>
                <a:gd name="T80" fmla="*/ 537 w 2141"/>
                <a:gd name="T81" fmla="*/ 152 h 2665"/>
                <a:gd name="T82" fmla="*/ 679 w 2141"/>
                <a:gd name="T83" fmla="*/ 83 h 2665"/>
                <a:gd name="T84" fmla="*/ 813 w 2141"/>
                <a:gd name="T85" fmla="*/ 37 h 2665"/>
                <a:gd name="T86" fmla="*/ 928 w 2141"/>
                <a:gd name="T87" fmla="*/ 9 h 2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41" h="2665">
                  <a:moveTo>
                    <a:pt x="1084" y="0"/>
                  </a:moveTo>
                  <a:lnTo>
                    <a:pt x="1162" y="6"/>
                  </a:lnTo>
                  <a:lnTo>
                    <a:pt x="1239" y="16"/>
                  </a:lnTo>
                  <a:lnTo>
                    <a:pt x="1316" y="32"/>
                  </a:lnTo>
                  <a:lnTo>
                    <a:pt x="1391" y="54"/>
                  </a:lnTo>
                  <a:lnTo>
                    <a:pt x="1465" y="82"/>
                  </a:lnTo>
                  <a:lnTo>
                    <a:pt x="1537" y="114"/>
                  </a:lnTo>
                  <a:lnTo>
                    <a:pt x="1606" y="152"/>
                  </a:lnTo>
                  <a:lnTo>
                    <a:pt x="1673" y="194"/>
                  </a:lnTo>
                  <a:lnTo>
                    <a:pt x="1737" y="242"/>
                  </a:lnTo>
                  <a:lnTo>
                    <a:pt x="1798" y="293"/>
                  </a:lnTo>
                  <a:lnTo>
                    <a:pt x="1855" y="349"/>
                  </a:lnTo>
                  <a:lnTo>
                    <a:pt x="1907" y="410"/>
                  </a:lnTo>
                  <a:lnTo>
                    <a:pt x="1956" y="476"/>
                  </a:lnTo>
                  <a:lnTo>
                    <a:pt x="2000" y="546"/>
                  </a:lnTo>
                  <a:lnTo>
                    <a:pt x="2038" y="618"/>
                  </a:lnTo>
                  <a:lnTo>
                    <a:pt x="2071" y="696"/>
                  </a:lnTo>
                  <a:lnTo>
                    <a:pt x="2099" y="777"/>
                  </a:lnTo>
                  <a:lnTo>
                    <a:pt x="2119" y="861"/>
                  </a:lnTo>
                  <a:lnTo>
                    <a:pt x="2134" y="949"/>
                  </a:lnTo>
                  <a:lnTo>
                    <a:pt x="2141" y="1039"/>
                  </a:lnTo>
                  <a:lnTo>
                    <a:pt x="2141" y="1133"/>
                  </a:lnTo>
                  <a:lnTo>
                    <a:pt x="2135" y="1231"/>
                  </a:lnTo>
                  <a:lnTo>
                    <a:pt x="2119" y="1331"/>
                  </a:lnTo>
                  <a:lnTo>
                    <a:pt x="2096" y="1433"/>
                  </a:lnTo>
                  <a:lnTo>
                    <a:pt x="2076" y="1500"/>
                  </a:lnTo>
                  <a:lnTo>
                    <a:pt x="2051" y="1562"/>
                  </a:lnTo>
                  <a:lnTo>
                    <a:pt x="2023" y="1619"/>
                  </a:lnTo>
                  <a:lnTo>
                    <a:pt x="1993" y="1672"/>
                  </a:lnTo>
                  <a:lnTo>
                    <a:pt x="1959" y="1722"/>
                  </a:lnTo>
                  <a:lnTo>
                    <a:pt x="1926" y="1769"/>
                  </a:lnTo>
                  <a:lnTo>
                    <a:pt x="1889" y="1816"/>
                  </a:lnTo>
                  <a:lnTo>
                    <a:pt x="1853" y="1859"/>
                  </a:lnTo>
                  <a:lnTo>
                    <a:pt x="1815" y="1903"/>
                  </a:lnTo>
                  <a:lnTo>
                    <a:pt x="1779" y="1945"/>
                  </a:lnTo>
                  <a:lnTo>
                    <a:pt x="1743" y="1990"/>
                  </a:lnTo>
                  <a:lnTo>
                    <a:pt x="1708" y="2035"/>
                  </a:lnTo>
                  <a:lnTo>
                    <a:pt x="1676" y="2082"/>
                  </a:lnTo>
                  <a:lnTo>
                    <a:pt x="1644" y="2133"/>
                  </a:lnTo>
                  <a:lnTo>
                    <a:pt x="1616" y="2185"/>
                  </a:lnTo>
                  <a:lnTo>
                    <a:pt x="1597" y="2226"/>
                  </a:lnTo>
                  <a:lnTo>
                    <a:pt x="1578" y="2265"/>
                  </a:lnTo>
                  <a:lnTo>
                    <a:pt x="1564" y="2304"/>
                  </a:lnTo>
                  <a:lnTo>
                    <a:pt x="1551" y="2344"/>
                  </a:lnTo>
                  <a:lnTo>
                    <a:pt x="1542" y="2384"/>
                  </a:lnTo>
                  <a:lnTo>
                    <a:pt x="1536" y="2428"/>
                  </a:lnTo>
                  <a:lnTo>
                    <a:pt x="1536" y="2473"/>
                  </a:lnTo>
                  <a:lnTo>
                    <a:pt x="1535" y="2512"/>
                  </a:lnTo>
                  <a:lnTo>
                    <a:pt x="1526" y="2549"/>
                  </a:lnTo>
                  <a:lnTo>
                    <a:pt x="1513" y="2581"/>
                  </a:lnTo>
                  <a:lnTo>
                    <a:pt x="1495" y="2608"/>
                  </a:lnTo>
                  <a:lnTo>
                    <a:pt x="1475" y="2632"/>
                  </a:lnTo>
                  <a:lnTo>
                    <a:pt x="1453" y="2649"/>
                  </a:lnTo>
                  <a:lnTo>
                    <a:pt x="1430" y="2661"/>
                  </a:lnTo>
                  <a:lnTo>
                    <a:pt x="1408" y="2665"/>
                  </a:lnTo>
                  <a:lnTo>
                    <a:pt x="1359" y="2665"/>
                  </a:lnTo>
                  <a:lnTo>
                    <a:pt x="1302" y="2665"/>
                  </a:lnTo>
                  <a:lnTo>
                    <a:pt x="1239" y="2665"/>
                  </a:lnTo>
                  <a:lnTo>
                    <a:pt x="1172" y="2665"/>
                  </a:lnTo>
                  <a:lnTo>
                    <a:pt x="1103" y="2664"/>
                  </a:lnTo>
                  <a:lnTo>
                    <a:pt x="1031" y="2664"/>
                  </a:lnTo>
                  <a:lnTo>
                    <a:pt x="961" y="2664"/>
                  </a:lnTo>
                  <a:lnTo>
                    <a:pt x="893" y="2664"/>
                  </a:lnTo>
                  <a:lnTo>
                    <a:pt x="828" y="2664"/>
                  </a:lnTo>
                  <a:lnTo>
                    <a:pt x="768" y="2665"/>
                  </a:lnTo>
                  <a:lnTo>
                    <a:pt x="736" y="2664"/>
                  </a:lnTo>
                  <a:lnTo>
                    <a:pt x="708" y="2656"/>
                  </a:lnTo>
                  <a:lnTo>
                    <a:pt x="687" y="2645"/>
                  </a:lnTo>
                  <a:lnTo>
                    <a:pt x="668" y="2629"/>
                  </a:lnTo>
                  <a:lnTo>
                    <a:pt x="652" y="2611"/>
                  </a:lnTo>
                  <a:lnTo>
                    <a:pt x="640" y="2592"/>
                  </a:lnTo>
                  <a:lnTo>
                    <a:pt x="633" y="2573"/>
                  </a:lnTo>
                  <a:lnTo>
                    <a:pt x="627" y="2554"/>
                  </a:lnTo>
                  <a:lnTo>
                    <a:pt x="624" y="2537"/>
                  </a:lnTo>
                  <a:lnTo>
                    <a:pt x="621" y="2514"/>
                  </a:lnTo>
                  <a:lnTo>
                    <a:pt x="621" y="2490"/>
                  </a:lnTo>
                  <a:lnTo>
                    <a:pt x="621" y="2467"/>
                  </a:lnTo>
                  <a:lnTo>
                    <a:pt x="621" y="2441"/>
                  </a:lnTo>
                  <a:lnTo>
                    <a:pt x="621" y="2415"/>
                  </a:lnTo>
                  <a:lnTo>
                    <a:pt x="620" y="2387"/>
                  </a:lnTo>
                  <a:lnTo>
                    <a:pt x="615" y="2358"/>
                  </a:lnTo>
                  <a:lnTo>
                    <a:pt x="609" y="2326"/>
                  </a:lnTo>
                  <a:lnTo>
                    <a:pt x="601" y="2293"/>
                  </a:lnTo>
                  <a:lnTo>
                    <a:pt x="589" y="2258"/>
                  </a:lnTo>
                  <a:lnTo>
                    <a:pt x="572" y="2220"/>
                  </a:lnTo>
                  <a:lnTo>
                    <a:pt x="550" y="2179"/>
                  </a:lnTo>
                  <a:lnTo>
                    <a:pt x="522" y="2136"/>
                  </a:lnTo>
                  <a:lnTo>
                    <a:pt x="489" y="2090"/>
                  </a:lnTo>
                  <a:lnTo>
                    <a:pt x="448" y="2041"/>
                  </a:lnTo>
                  <a:lnTo>
                    <a:pt x="429" y="2015"/>
                  </a:lnTo>
                  <a:lnTo>
                    <a:pt x="407" y="1984"/>
                  </a:lnTo>
                  <a:lnTo>
                    <a:pt x="380" y="1952"/>
                  </a:lnTo>
                  <a:lnTo>
                    <a:pt x="351" y="1917"/>
                  </a:lnTo>
                  <a:lnTo>
                    <a:pt x="319" y="1878"/>
                  </a:lnTo>
                  <a:lnTo>
                    <a:pt x="285" y="1837"/>
                  </a:lnTo>
                  <a:lnTo>
                    <a:pt x="250" y="1794"/>
                  </a:lnTo>
                  <a:lnTo>
                    <a:pt x="214" y="1746"/>
                  </a:lnTo>
                  <a:lnTo>
                    <a:pt x="179" y="1695"/>
                  </a:lnTo>
                  <a:lnTo>
                    <a:pt x="145" y="1641"/>
                  </a:lnTo>
                  <a:lnTo>
                    <a:pt x="113" y="1583"/>
                  </a:lnTo>
                  <a:lnTo>
                    <a:pt x="84" y="1523"/>
                  </a:lnTo>
                  <a:lnTo>
                    <a:pt x="58" y="1458"/>
                  </a:lnTo>
                  <a:lnTo>
                    <a:pt x="36" y="1391"/>
                  </a:lnTo>
                  <a:lnTo>
                    <a:pt x="19" y="1318"/>
                  </a:lnTo>
                  <a:lnTo>
                    <a:pt x="6" y="1244"/>
                  </a:lnTo>
                  <a:lnTo>
                    <a:pt x="0" y="1164"/>
                  </a:lnTo>
                  <a:lnTo>
                    <a:pt x="0" y="1081"/>
                  </a:lnTo>
                  <a:lnTo>
                    <a:pt x="7" y="988"/>
                  </a:lnTo>
                  <a:lnTo>
                    <a:pt x="19" y="901"/>
                  </a:lnTo>
                  <a:lnTo>
                    <a:pt x="36" y="819"/>
                  </a:lnTo>
                  <a:lnTo>
                    <a:pt x="58" y="742"/>
                  </a:lnTo>
                  <a:lnTo>
                    <a:pt x="83" y="669"/>
                  </a:lnTo>
                  <a:lnTo>
                    <a:pt x="112" y="602"/>
                  </a:lnTo>
                  <a:lnTo>
                    <a:pt x="145" y="540"/>
                  </a:lnTo>
                  <a:lnTo>
                    <a:pt x="180" y="480"/>
                  </a:lnTo>
                  <a:lnTo>
                    <a:pt x="220" y="426"/>
                  </a:lnTo>
                  <a:lnTo>
                    <a:pt x="260" y="376"/>
                  </a:lnTo>
                  <a:lnTo>
                    <a:pt x="304" y="330"/>
                  </a:lnTo>
                  <a:lnTo>
                    <a:pt x="348" y="287"/>
                  </a:lnTo>
                  <a:lnTo>
                    <a:pt x="394" y="249"/>
                  </a:lnTo>
                  <a:lnTo>
                    <a:pt x="441" y="213"/>
                  </a:lnTo>
                  <a:lnTo>
                    <a:pt x="489" y="181"/>
                  </a:lnTo>
                  <a:lnTo>
                    <a:pt x="537" y="152"/>
                  </a:lnTo>
                  <a:lnTo>
                    <a:pt x="585" y="125"/>
                  </a:lnTo>
                  <a:lnTo>
                    <a:pt x="633" y="104"/>
                  </a:lnTo>
                  <a:lnTo>
                    <a:pt x="679" y="83"/>
                  </a:lnTo>
                  <a:lnTo>
                    <a:pt x="726" y="64"/>
                  </a:lnTo>
                  <a:lnTo>
                    <a:pt x="769" y="50"/>
                  </a:lnTo>
                  <a:lnTo>
                    <a:pt x="813" y="37"/>
                  </a:lnTo>
                  <a:lnTo>
                    <a:pt x="854" y="25"/>
                  </a:lnTo>
                  <a:lnTo>
                    <a:pt x="892" y="16"/>
                  </a:lnTo>
                  <a:lnTo>
                    <a:pt x="928" y="9"/>
                  </a:lnTo>
                  <a:lnTo>
                    <a:pt x="1007" y="2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2061FEE-3FC7-49D8-A5E7-B0C798DC2D91}"/>
                </a:ext>
              </a:extLst>
            </p:cNvPr>
            <p:cNvSpPr/>
            <p:nvPr/>
          </p:nvSpPr>
          <p:spPr>
            <a:xfrm>
              <a:off x="10199168" y="287543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F4E97B7-209B-4A8B-BF3E-37B63B0CD588}"/>
                </a:ext>
              </a:extLst>
            </p:cNvPr>
            <p:cNvSpPr/>
            <p:nvPr/>
          </p:nvSpPr>
          <p:spPr>
            <a:xfrm rot="8100000">
              <a:off x="9613374" y="3081280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43EFB80-B7A3-4D28-871E-2DAA18E90921}"/>
                </a:ext>
              </a:extLst>
            </p:cNvPr>
            <p:cNvSpPr/>
            <p:nvPr/>
          </p:nvSpPr>
          <p:spPr>
            <a:xfrm rot="16800000">
              <a:off x="9294239" y="358237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0" name="Freeform 4103">
              <a:extLst>
                <a:ext uri="{FF2B5EF4-FFF2-40B4-BE49-F238E27FC236}">
                  <a16:creationId xmlns:a16="http://schemas.microsoft.com/office/drawing/2014/main" id="{104871B9-8845-4EA6-A089-1A653F19A2E8}"/>
                </a:ext>
              </a:extLst>
            </p:cNvPr>
            <p:cNvSpPr/>
            <p:nvPr/>
          </p:nvSpPr>
          <p:spPr>
            <a:xfrm rot="18900000" flipV="1">
              <a:off x="10108452" y="4097750"/>
              <a:ext cx="475605" cy="267050"/>
            </a:xfrm>
            <a:custGeom>
              <a:avLst/>
              <a:gdLst>
                <a:gd name="connsiteX0" fmla="*/ 447675 w 447675"/>
                <a:gd name="connsiteY0" fmla="*/ 266700 h 266700"/>
                <a:gd name="connsiteX1" fmla="*/ 0 w 447675"/>
                <a:gd name="connsiteY1" fmla="*/ 171450 h 266700"/>
                <a:gd name="connsiteX2" fmla="*/ 342900 w 447675"/>
                <a:gd name="connsiteY2" fmla="*/ 0 h 266700"/>
                <a:gd name="connsiteX3" fmla="*/ 447675 w 447675"/>
                <a:gd name="connsiteY3" fmla="*/ 266700 h 266700"/>
                <a:gd name="connsiteX0" fmla="*/ 447675 w 464732"/>
                <a:gd name="connsiteY0" fmla="*/ 266700 h 266700"/>
                <a:gd name="connsiteX1" fmla="*/ 0 w 464732"/>
                <a:gd name="connsiteY1" fmla="*/ 171450 h 266700"/>
                <a:gd name="connsiteX2" fmla="*/ 342900 w 464732"/>
                <a:gd name="connsiteY2" fmla="*/ 0 h 266700"/>
                <a:gd name="connsiteX3" fmla="*/ 447675 w 464732"/>
                <a:gd name="connsiteY3" fmla="*/ 266700 h 266700"/>
                <a:gd name="connsiteX0" fmla="*/ 447675 w 492584"/>
                <a:gd name="connsiteY0" fmla="*/ 266700 h 266700"/>
                <a:gd name="connsiteX1" fmla="*/ 0 w 492584"/>
                <a:gd name="connsiteY1" fmla="*/ 171450 h 266700"/>
                <a:gd name="connsiteX2" fmla="*/ 342900 w 492584"/>
                <a:gd name="connsiteY2" fmla="*/ 0 h 266700"/>
                <a:gd name="connsiteX3" fmla="*/ 447675 w 492584"/>
                <a:gd name="connsiteY3" fmla="*/ 266700 h 266700"/>
                <a:gd name="connsiteX0" fmla="*/ 447675 w 492584"/>
                <a:gd name="connsiteY0" fmla="*/ 266700 h 267320"/>
                <a:gd name="connsiteX1" fmla="*/ 0 w 492584"/>
                <a:gd name="connsiteY1" fmla="*/ 171450 h 267320"/>
                <a:gd name="connsiteX2" fmla="*/ 342900 w 492584"/>
                <a:gd name="connsiteY2" fmla="*/ 0 h 267320"/>
                <a:gd name="connsiteX3" fmla="*/ 447675 w 492584"/>
                <a:gd name="connsiteY3" fmla="*/ 266700 h 267320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8433 h 269760"/>
                <a:gd name="connsiteX1" fmla="*/ 0 w 492584"/>
                <a:gd name="connsiteY1" fmla="*/ 173183 h 269760"/>
                <a:gd name="connsiteX2" fmla="*/ 342900 w 492584"/>
                <a:gd name="connsiteY2" fmla="*/ 1733 h 269760"/>
                <a:gd name="connsiteX3" fmla="*/ 447675 w 492584"/>
                <a:gd name="connsiteY3" fmla="*/ 268433 h 269760"/>
                <a:gd name="connsiteX0" fmla="*/ 447675 w 475131"/>
                <a:gd name="connsiteY0" fmla="*/ 268433 h 269760"/>
                <a:gd name="connsiteX1" fmla="*/ 0 w 475131"/>
                <a:gd name="connsiteY1" fmla="*/ 173183 h 269760"/>
                <a:gd name="connsiteX2" fmla="*/ 342900 w 475131"/>
                <a:gd name="connsiteY2" fmla="*/ 1733 h 269760"/>
                <a:gd name="connsiteX3" fmla="*/ 447675 w 475131"/>
                <a:gd name="connsiteY3" fmla="*/ 268433 h 269760"/>
                <a:gd name="connsiteX0" fmla="*/ 447675 w 496136"/>
                <a:gd name="connsiteY0" fmla="*/ 268433 h 269760"/>
                <a:gd name="connsiteX1" fmla="*/ 0 w 496136"/>
                <a:gd name="connsiteY1" fmla="*/ 173183 h 269760"/>
                <a:gd name="connsiteX2" fmla="*/ 342900 w 496136"/>
                <a:gd name="connsiteY2" fmla="*/ 1733 h 269760"/>
                <a:gd name="connsiteX3" fmla="*/ 447675 w 496136"/>
                <a:gd name="connsiteY3" fmla="*/ 268433 h 269760"/>
                <a:gd name="connsiteX0" fmla="*/ 447675 w 496136"/>
                <a:gd name="connsiteY0" fmla="*/ 268433 h 282774"/>
                <a:gd name="connsiteX1" fmla="*/ 0 w 496136"/>
                <a:gd name="connsiteY1" fmla="*/ 173183 h 282774"/>
                <a:gd name="connsiteX2" fmla="*/ 342900 w 496136"/>
                <a:gd name="connsiteY2" fmla="*/ 1733 h 282774"/>
                <a:gd name="connsiteX3" fmla="*/ 447675 w 496136"/>
                <a:gd name="connsiteY3" fmla="*/ 268433 h 282774"/>
                <a:gd name="connsiteX0" fmla="*/ 566944 w 615405"/>
                <a:gd name="connsiteY0" fmla="*/ 269154 h 280541"/>
                <a:gd name="connsiteX1" fmla="*/ 0 w 615405"/>
                <a:gd name="connsiteY1" fmla="*/ 146074 h 280541"/>
                <a:gd name="connsiteX2" fmla="*/ 462169 w 615405"/>
                <a:gd name="connsiteY2" fmla="*/ 2454 h 280541"/>
                <a:gd name="connsiteX3" fmla="*/ 566944 w 615405"/>
                <a:gd name="connsiteY3" fmla="*/ 269154 h 280541"/>
                <a:gd name="connsiteX0" fmla="*/ 566944 w 615405"/>
                <a:gd name="connsiteY0" fmla="*/ 268907 h 280294"/>
                <a:gd name="connsiteX1" fmla="*/ 0 w 615405"/>
                <a:gd name="connsiteY1" fmla="*/ 145827 h 280294"/>
                <a:gd name="connsiteX2" fmla="*/ 462169 w 615405"/>
                <a:gd name="connsiteY2" fmla="*/ 2207 h 280294"/>
                <a:gd name="connsiteX3" fmla="*/ 566944 w 615405"/>
                <a:gd name="connsiteY3" fmla="*/ 268907 h 280294"/>
                <a:gd name="connsiteX0" fmla="*/ 586822 w 629800"/>
                <a:gd name="connsiteY0" fmla="*/ 316615 h 324962"/>
                <a:gd name="connsiteX1" fmla="*/ 0 w 629800"/>
                <a:gd name="connsiteY1" fmla="*/ 145827 h 324962"/>
                <a:gd name="connsiteX2" fmla="*/ 462169 w 629800"/>
                <a:gd name="connsiteY2" fmla="*/ 2207 h 324962"/>
                <a:gd name="connsiteX3" fmla="*/ 586822 w 629800"/>
                <a:gd name="connsiteY3" fmla="*/ 316615 h 324962"/>
                <a:gd name="connsiteX0" fmla="*/ 586822 w 635283"/>
                <a:gd name="connsiteY0" fmla="*/ 282677 h 291024"/>
                <a:gd name="connsiteX1" fmla="*/ 0 w 635283"/>
                <a:gd name="connsiteY1" fmla="*/ 111889 h 291024"/>
                <a:gd name="connsiteX2" fmla="*/ 482047 w 635283"/>
                <a:gd name="connsiteY2" fmla="*/ 4050 h 291024"/>
                <a:gd name="connsiteX3" fmla="*/ 586822 w 635283"/>
                <a:gd name="connsiteY3" fmla="*/ 282677 h 291024"/>
                <a:gd name="connsiteX0" fmla="*/ 622603 w 661839"/>
                <a:gd name="connsiteY0" fmla="*/ 342312 h 348542"/>
                <a:gd name="connsiteX1" fmla="*/ 0 w 661839"/>
                <a:gd name="connsiteY1" fmla="*/ 111889 h 348542"/>
                <a:gd name="connsiteX2" fmla="*/ 482047 w 661839"/>
                <a:gd name="connsiteY2" fmla="*/ 4050 h 348542"/>
                <a:gd name="connsiteX3" fmla="*/ 622603 w 661839"/>
                <a:gd name="connsiteY3" fmla="*/ 342312 h 348542"/>
                <a:gd name="connsiteX0" fmla="*/ 622603 w 639127"/>
                <a:gd name="connsiteY0" fmla="*/ 342312 h 348542"/>
                <a:gd name="connsiteX1" fmla="*/ 0 w 639127"/>
                <a:gd name="connsiteY1" fmla="*/ 111889 h 348542"/>
                <a:gd name="connsiteX2" fmla="*/ 482047 w 639127"/>
                <a:gd name="connsiteY2" fmla="*/ 4050 h 348542"/>
                <a:gd name="connsiteX3" fmla="*/ 622603 w 639127"/>
                <a:gd name="connsiteY3" fmla="*/ 342312 h 34854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55031"/>
                <a:gd name="connsiteX1" fmla="*/ 0 w 639127"/>
                <a:gd name="connsiteY1" fmla="*/ 111889 h 355031"/>
                <a:gd name="connsiteX2" fmla="*/ 482047 w 639127"/>
                <a:gd name="connsiteY2" fmla="*/ 4050 h 355031"/>
                <a:gd name="connsiteX3" fmla="*/ 622603 w 639127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2663"/>
                <a:gd name="connsiteY0" fmla="*/ 328262 h 340981"/>
                <a:gd name="connsiteX1" fmla="*/ 0 w 642663"/>
                <a:gd name="connsiteY1" fmla="*/ 97839 h 340981"/>
                <a:gd name="connsiteX2" fmla="*/ 474095 w 642663"/>
                <a:gd name="connsiteY2" fmla="*/ 5903 h 340981"/>
                <a:gd name="connsiteX3" fmla="*/ 622603 w 642663"/>
                <a:gd name="connsiteY3" fmla="*/ 328262 h 340981"/>
                <a:gd name="connsiteX0" fmla="*/ 622603 w 642663"/>
                <a:gd name="connsiteY0" fmla="*/ 341991 h 354710"/>
                <a:gd name="connsiteX1" fmla="*/ 0 w 642663"/>
                <a:gd name="connsiteY1" fmla="*/ 111568 h 354710"/>
                <a:gd name="connsiteX2" fmla="*/ 474095 w 642663"/>
                <a:gd name="connsiteY2" fmla="*/ 19632 h 354710"/>
                <a:gd name="connsiteX3" fmla="*/ 622603 w 642663"/>
                <a:gd name="connsiteY3" fmla="*/ 341991 h 354710"/>
                <a:gd name="connsiteX0" fmla="*/ 622603 w 631721"/>
                <a:gd name="connsiteY0" fmla="*/ 341991 h 354710"/>
                <a:gd name="connsiteX1" fmla="*/ 0 w 631721"/>
                <a:gd name="connsiteY1" fmla="*/ 111568 h 354710"/>
                <a:gd name="connsiteX2" fmla="*/ 474095 w 631721"/>
                <a:gd name="connsiteY2" fmla="*/ 19632 h 354710"/>
                <a:gd name="connsiteX3" fmla="*/ 622603 w 631721"/>
                <a:gd name="connsiteY3" fmla="*/ 341991 h 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1721" h="354710">
                  <a:moveTo>
                    <a:pt x="622603" y="341991"/>
                  </a:moveTo>
                  <a:cubicBezTo>
                    <a:pt x="453500" y="405656"/>
                    <a:pt x="248616" y="214880"/>
                    <a:pt x="0" y="111568"/>
                  </a:cubicBezTo>
                  <a:cubicBezTo>
                    <a:pt x="213691" y="10686"/>
                    <a:pt x="395576" y="-26586"/>
                    <a:pt x="474095" y="19632"/>
                  </a:cubicBezTo>
                  <a:cubicBezTo>
                    <a:pt x="580581" y="68776"/>
                    <a:pt x="659239" y="241164"/>
                    <a:pt x="622603" y="3419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1" name="Freeform 123">
              <a:extLst>
                <a:ext uri="{FF2B5EF4-FFF2-40B4-BE49-F238E27FC236}">
                  <a16:creationId xmlns:a16="http://schemas.microsoft.com/office/drawing/2014/main" id="{E8A3429D-90DC-4917-98AE-B675903D0491}"/>
                </a:ext>
              </a:extLst>
            </p:cNvPr>
            <p:cNvSpPr/>
            <p:nvPr/>
          </p:nvSpPr>
          <p:spPr>
            <a:xfrm rot="13284775">
              <a:off x="9960891" y="4191599"/>
              <a:ext cx="350851" cy="197003"/>
            </a:xfrm>
            <a:custGeom>
              <a:avLst/>
              <a:gdLst>
                <a:gd name="connsiteX0" fmla="*/ 447675 w 447675"/>
                <a:gd name="connsiteY0" fmla="*/ 266700 h 266700"/>
                <a:gd name="connsiteX1" fmla="*/ 0 w 447675"/>
                <a:gd name="connsiteY1" fmla="*/ 171450 h 266700"/>
                <a:gd name="connsiteX2" fmla="*/ 342900 w 447675"/>
                <a:gd name="connsiteY2" fmla="*/ 0 h 266700"/>
                <a:gd name="connsiteX3" fmla="*/ 447675 w 447675"/>
                <a:gd name="connsiteY3" fmla="*/ 266700 h 266700"/>
                <a:gd name="connsiteX0" fmla="*/ 447675 w 464732"/>
                <a:gd name="connsiteY0" fmla="*/ 266700 h 266700"/>
                <a:gd name="connsiteX1" fmla="*/ 0 w 464732"/>
                <a:gd name="connsiteY1" fmla="*/ 171450 h 266700"/>
                <a:gd name="connsiteX2" fmla="*/ 342900 w 464732"/>
                <a:gd name="connsiteY2" fmla="*/ 0 h 266700"/>
                <a:gd name="connsiteX3" fmla="*/ 447675 w 464732"/>
                <a:gd name="connsiteY3" fmla="*/ 266700 h 266700"/>
                <a:gd name="connsiteX0" fmla="*/ 447675 w 492584"/>
                <a:gd name="connsiteY0" fmla="*/ 266700 h 266700"/>
                <a:gd name="connsiteX1" fmla="*/ 0 w 492584"/>
                <a:gd name="connsiteY1" fmla="*/ 171450 h 266700"/>
                <a:gd name="connsiteX2" fmla="*/ 342900 w 492584"/>
                <a:gd name="connsiteY2" fmla="*/ 0 h 266700"/>
                <a:gd name="connsiteX3" fmla="*/ 447675 w 492584"/>
                <a:gd name="connsiteY3" fmla="*/ 266700 h 266700"/>
                <a:gd name="connsiteX0" fmla="*/ 447675 w 492584"/>
                <a:gd name="connsiteY0" fmla="*/ 266700 h 267320"/>
                <a:gd name="connsiteX1" fmla="*/ 0 w 492584"/>
                <a:gd name="connsiteY1" fmla="*/ 171450 h 267320"/>
                <a:gd name="connsiteX2" fmla="*/ 342900 w 492584"/>
                <a:gd name="connsiteY2" fmla="*/ 0 h 267320"/>
                <a:gd name="connsiteX3" fmla="*/ 447675 w 492584"/>
                <a:gd name="connsiteY3" fmla="*/ 266700 h 267320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8433 h 269760"/>
                <a:gd name="connsiteX1" fmla="*/ 0 w 492584"/>
                <a:gd name="connsiteY1" fmla="*/ 173183 h 269760"/>
                <a:gd name="connsiteX2" fmla="*/ 342900 w 492584"/>
                <a:gd name="connsiteY2" fmla="*/ 1733 h 269760"/>
                <a:gd name="connsiteX3" fmla="*/ 447675 w 492584"/>
                <a:gd name="connsiteY3" fmla="*/ 268433 h 269760"/>
                <a:gd name="connsiteX0" fmla="*/ 447675 w 475131"/>
                <a:gd name="connsiteY0" fmla="*/ 268433 h 269760"/>
                <a:gd name="connsiteX1" fmla="*/ 0 w 475131"/>
                <a:gd name="connsiteY1" fmla="*/ 173183 h 269760"/>
                <a:gd name="connsiteX2" fmla="*/ 342900 w 475131"/>
                <a:gd name="connsiteY2" fmla="*/ 1733 h 269760"/>
                <a:gd name="connsiteX3" fmla="*/ 447675 w 475131"/>
                <a:gd name="connsiteY3" fmla="*/ 268433 h 269760"/>
                <a:gd name="connsiteX0" fmla="*/ 447675 w 496136"/>
                <a:gd name="connsiteY0" fmla="*/ 268433 h 269760"/>
                <a:gd name="connsiteX1" fmla="*/ 0 w 496136"/>
                <a:gd name="connsiteY1" fmla="*/ 173183 h 269760"/>
                <a:gd name="connsiteX2" fmla="*/ 342900 w 496136"/>
                <a:gd name="connsiteY2" fmla="*/ 1733 h 269760"/>
                <a:gd name="connsiteX3" fmla="*/ 447675 w 496136"/>
                <a:gd name="connsiteY3" fmla="*/ 268433 h 269760"/>
                <a:gd name="connsiteX0" fmla="*/ 447675 w 496136"/>
                <a:gd name="connsiteY0" fmla="*/ 268433 h 282774"/>
                <a:gd name="connsiteX1" fmla="*/ 0 w 496136"/>
                <a:gd name="connsiteY1" fmla="*/ 173183 h 282774"/>
                <a:gd name="connsiteX2" fmla="*/ 342900 w 496136"/>
                <a:gd name="connsiteY2" fmla="*/ 1733 h 282774"/>
                <a:gd name="connsiteX3" fmla="*/ 447675 w 496136"/>
                <a:gd name="connsiteY3" fmla="*/ 268433 h 282774"/>
                <a:gd name="connsiteX0" fmla="*/ 566944 w 615405"/>
                <a:gd name="connsiteY0" fmla="*/ 269154 h 280541"/>
                <a:gd name="connsiteX1" fmla="*/ 0 w 615405"/>
                <a:gd name="connsiteY1" fmla="*/ 146074 h 280541"/>
                <a:gd name="connsiteX2" fmla="*/ 462169 w 615405"/>
                <a:gd name="connsiteY2" fmla="*/ 2454 h 280541"/>
                <a:gd name="connsiteX3" fmla="*/ 566944 w 615405"/>
                <a:gd name="connsiteY3" fmla="*/ 269154 h 280541"/>
                <a:gd name="connsiteX0" fmla="*/ 566944 w 615405"/>
                <a:gd name="connsiteY0" fmla="*/ 268907 h 280294"/>
                <a:gd name="connsiteX1" fmla="*/ 0 w 615405"/>
                <a:gd name="connsiteY1" fmla="*/ 145827 h 280294"/>
                <a:gd name="connsiteX2" fmla="*/ 462169 w 615405"/>
                <a:gd name="connsiteY2" fmla="*/ 2207 h 280294"/>
                <a:gd name="connsiteX3" fmla="*/ 566944 w 615405"/>
                <a:gd name="connsiteY3" fmla="*/ 268907 h 280294"/>
                <a:gd name="connsiteX0" fmla="*/ 586822 w 629800"/>
                <a:gd name="connsiteY0" fmla="*/ 316615 h 324962"/>
                <a:gd name="connsiteX1" fmla="*/ 0 w 629800"/>
                <a:gd name="connsiteY1" fmla="*/ 145827 h 324962"/>
                <a:gd name="connsiteX2" fmla="*/ 462169 w 629800"/>
                <a:gd name="connsiteY2" fmla="*/ 2207 h 324962"/>
                <a:gd name="connsiteX3" fmla="*/ 586822 w 629800"/>
                <a:gd name="connsiteY3" fmla="*/ 316615 h 324962"/>
                <a:gd name="connsiteX0" fmla="*/ 586822 w 635283"/>
                <a:gd name="connsiteY0" fmla="*/ 282677 h 291024"/>
                <a:gd name="connsiteX1" fmla="*/ 0 w 635283"/>
                <a:gd name="connsiteY1" fmla="*/ 111889 h 291024"/>
                <a:gd name="connsiteX2" fmla="*/ 482047 w 635283"/>
                <a:gd name="connsiteY2" fmla="*/ 4050 h 291024"/>
                <a:gd name="connsiteX3" fmla="*/ 586822 w 635283"/>
                <a:gd name="connsiteY3" fmla="*/ 282677 h 291024"/>
                <a:gd name="connsiteX0" fmla="*/ 622603 w 661839"/>
                <a:gd name="connsiteY0" fmla="*/ 342312 h 348542"/>
                <a:gd name="connsiteX1" fmla="*/ 0 w 661839"/>
                <a:gd name="connsiteY1" fmla="*/ 111889 h 348542"/>
                <a:gd name="connsiteX2" fmla="*/ 482047 w 661839"/>
                <a:gd name="connsiteY2" fmla="*/ 4050 h 348542"/>
                <a:gd name="connsiteX3" fmla="*/ 622603 w 661839"/>
                <a:gd name="connsiteY3" fmla="*/ 342312 h 348542"/>
                <a:gd name="connsiteX0" fmla="*/ 622603 w 639127"/>
                <a:gd name="connsiteY0" fmla="*/ 342312 h 348542"/>
                <a:gd name="connsiteX1" fmla="*/ 0 w 639127"/>
                <a:gd name="connsiteY1" fmla="*/ 111889 h 348542"/>
                <a:gd name="connsiteX2" fmla="*/ 482047 w 639127"/>
                <a:gd name="connsiteY2" fmla="*/ 4050 h 348542"/>
                <a:gd name="connsiteX3" fmla="*/ 622603 w 639127"/>
                <a:gd name="connsiteY3" fmla="*/ 342312 h 34854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55031"/>
                <a:gd name="connsiteX1" fmla="*/ 0 w 639127"/>
                <a:gd name="connsiteY1" fmla="*/ 111889 h 355031"/>
                <a:gd name="connsiteX2" fmla="*/ 482047 w 639127"/>
                <a:gd name="connsiteY2" fmla="*/ 4050 h 355031"/>
                <a:gd name="connsiteX3" fmla="*/ 622603 w 639127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2663"/>
                <a:gd name="connsiteY0" fmla="*/ 328262 h 340981"/>
                <a:gd name="connsiteX1" fmla="*/ 0 w 642663"/>
                <a:gd name="connsiteY1" fmla="*/ 97839 h 340981"/>
                <a:gd name="connsiteX2" fmla="*/ 474095 w 642663"/>
                <a:gd name="connsiteY2" fmla="*/ 5903 h 340981"/>
                <a:gd name="connsiteX3" fmla="*/ 622603 w 642663"/>
                <a:gd name="connsiteY3" fmla="*/ 328262 h 340981"/>
                <a:gd name="connsiteX0" fmla="*/ 622603 w 642663"/>
                <a:gd name="connsiteY0" fmla="*/ 341991 h 354710"/>
                <a:gd name="connsiteX1" fmla="*/ 0 w 642663"/>
                <a:gd name="connsiteY1" fmla="*/ 111568 h 354710"/>
                <a:gd name="connsiteX2" fmla="*/ 474095 w 642663"/>
                <a:gd name="connsiteY2" fmla="*/ 19632 h 354710"/>
                <a:gd name="connsiteX3" fmla="*/ 622603 w 642663"/>
                <a:gd name="connsiteY3" fmla="*/ 341991 h 354710"/>
                <a:gd name="connsiteX0" fmla="*/ 622603 w 631721"/>
                <a:gd name="connsiteY0" fmla="*/ 341991 h 354710"/>
                <a:gd name="connsiteX1" fmla="*/ 0 w 631721"/>
                <a:gd name="connsiteY1" fmla="*/ 111568 h 354710"/>
                <a:gd name="connsiteX2" fmla="*/ 474095 w 631721"/>
                <a:gd name="connsiteY2" fmla="*/ 19632 h 354710"/>
                <a:gd name="connsiteX3" fmla="*/ 622603 w 631721"/>
                <a:gd name="connsiteY3" fmla="*/ 341991 h 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1721" h="354710">
                  <a:moveTo>
                    <a:pt x="622603" y="341991"/>
                  </a:moveTo>
                  <a:cubicBezTo>
                    <a:pt x="453500" y="405656"/>
                    <a:pt x="248616" y="214880"/>
                    <a:pt x="0" y="111568"/>
                  </a:cubicBezTo>
                  <a:cubicBezTo>
                    <a:pt x="213691" y="10686"/>
                    <a:pt x="395576" y="-26586"/>
                    <a:pt x="474095" y="19632"/>
                  </a:cubicBezTo>
                  <a:cubicBezTo>
                    <a:pt x="580581" y="68776"/>
                    <a:pt x="659239" y="241164"/>
                    <a:pt x="622603" y="3419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4D9F263-3CF7-448E-8528-0EF73F4E8F22}"/>
                </a:ext>
              </a:extLst>
            </p:cNvPr>
            <p:cNvSpPr/>
            <p:nvPr/>
          </p:nvSpPr>
          <p:spPr>
            <a:xfrm>
              <a:off x="10201256" y="4404900"/>
              <a:ext cx="61845" cy="2922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3" name="Rectangle 116">
              <a:extLst>
                <a:ext uri="{FF2B5EF4-FFF2-40B4-BE49-F238E27FC236}">
                  <a16:creationId xmlns:a16="http://schemas.microsoft.com/office/drawing/2014/main" id="{B9534BB5-AEE3-463C-BD8E-186E121E4229}"/>
                </a:ext>
              </a:extLst>
            </p:cNvPr>
            <p:cNvSpPr/>
            <p:nvPr/>
          </p:nvSpPr>
          <p:spPr>
            <a:xfrm rot="13500000" flipH="1">
              <a:off x="10791750" y="3081280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4" name="Rectangle 118">
              <a:extLst>
                <a:ext uri="{FF2B5EF4-FFF2-40B4-BE49-F238E27FC236}">
                  <a16:creationId xmlns:a16="http://schemas.microsoft.com/office/drawing/2014/main" id="{56595346-9EBE-4D1A-9D07-476A4588091B}"/>
                </a:ext>
              </a:extLst>
            </p:cNvPr>
            <p:cNvSpPr/>
            <p:nvPr/>
          </p:nvSpPr>
          <p:spPr>
            <a:xfrm rot="4800000" flipH="1">
              <a:off x="11110885" y="358237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35" name="그룹 36">
            <a:extLst>
              <a:ext uri="{FF2B5EF4-FFF2-40B4-BE49-F238E27FC236}">
                <a16:creationId xmlns:a16="http://schemas.microsoft.com/office/drawing/2014/main" id="{69EE948A-123C-44D9-952C-03059C166153}"/>
              </a:ext>
            </a:extLst>
          </p:cNvPr>
          <p:cNvGrpSpPr/>
          <p:nvPr/>
        </p:nvGrpSpPr>
        <p:grpSpPr>
          <a:xfrm>
            <a:off x="6337275" y="4022020"/>
            <a:ext cx="3956474" cy="2066287"/>
            <a:chOff x="6319854" y="4022016"/>
            <a:chExt cx="3956473" cy="2066287"/>
          </a:xfrm>
        </p:grpSpPr>
        <p:grpSp>
          <p:nvGrpSpPr>
            <p:cNvPr id="36" name="그룹 33">
              <a:extLst>
                <a:ext uri="{FF2B5EF4-FFF2-40B4-BE49-F238E27FC236}">
                  <a16:creationId xmlns:a16="http://schemas.microsoft.com/office/drawing/2014/main" id="{9C63ED22-9AB5-4463-868D-A2F0027D35ED}"/>
                </a:ext>
              </a:extLst>
            </p:cNvPr>
            <p:cNvGrpSpPr/>
            <p:nvPr/>
          </p:nvGrpSpPr>
          <p:grpSpPr>
            <a:xfrm>
              <a:off x="9196326" y="5008303"/>
              <a:ext cx="1080001" cy="1080000"/>
              <a:chOff x="9196326" y="5008303"/>
              <a:chExt cx="1080001" cy="1080000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8CF49D4-915C-40FC-88E5-0C14846E78C1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6" name="Block Arc 45">
                <a:extLst>
                  <a:ext uri="{FF2B5EF4-FFF2-40B4-BE49-F238E27FC236}">
                    <a16:creationId xmlns:a16="http://schemas.microsoft.com/office/drawing/2014/main" id="{B0BBE7F3-6CD8-43F8-9B1F-4089310DEEFA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ectangle 32">
                <a:extLst>
                  <a:ext uri="{FF2B5EF4-FFF2-40B4-BE49-F238E27FC236}">
                    <a16:creationId xmlns:a16="http://schemas.microsoft.com/office/drawing/2014/main" id="{8735F667-84C4-47D2-A533-51EE2BFC5868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7" name="그룹 90">
              <a:extLst>
                <a:ext uri="{FF2B5EF4-FFF2-40B4-BE49-F238E27FC236}">
                  <a16:creationId xmlns:a16="http://schemas.microsoft.com/office/drawing/2014/main" id="{F3556687-2C01-4A37-A910-4289A0CF508F}"/>
                </a:ext>
              </a:extLst>
            </p:cNvPr>
            <p:cNvGrpSpPr/>
            <p:nvPr/>
          </p:nvGrpSpPr>
          <p:grpSpPr>
            <a:xfrm rot="10800000">
              <a:off x="8236185" y="4022016"/>
              <a:ext cx="1080001" cy="1080000"/>
              <a:chOff x="9196326" y="5008303"/>
              <a:chExt cx="1080001" cy="1080000"/>
            </a:xfrm>
          </p:grpSpPr>
          <p:sp>
            <p:nvSpPr>
              <p:cNvPr id="42" name="Rectangle 32">
                <a:extLst>
                  <a:ext uri="{FF2B5EF4-FFF2-40B4-BE49-F238E27FC236}">
                    <a16:creationId xmlns:a16="http://schemas.microsoft.com/office/drawing/2014/main" id="{537BADBA-AEA6-4718-B6A1-71A29DCA2185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3" name="Block Arc 83">
                <a:extLst>
                  <a:ext uri="{FF2B5EF4-FFF2-40B4-BE49-F238E27FC236}">
                    <a16:creationId xmlns:a16="http://schemas.microsoft.com/office/drawing/2014/main" id="{FAED83AA-FDA3-471A-823D-BDCE909365B2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Rectangle 32">
                <a:extLst>
                  <a:ext uri="{FF2B5EF4-FFF2-40B4-BE49-F238E27FC236}">
                    <a16:creationId xmlns:a16="http://schemas.microsoft.com/office/drawing/2014/main" id="{E5C3B499-25BB-41F1-B776-EB57F100293A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38" name="Block Arc 83">
              <a:extLst>
                <a:ext uri="{FF2B5EF4-FFF2-40B4-BE49-F238E27FC236}">
                  <a16:creationId xmlns:a16="http://schemas.microsoft.com/office/drawing/2014/main" id="{60FFFD03-F38B-415A-BF8D-7F05A55DAD3F}"/>
                </a:ext>
              </a:extLst>
            </p:cNvPr>
            <p:cNvSpPr/>
            <p:nvPr/>
          </p:nvSpPr>
          <p:spPr>
            <a:xfrm rot="5400000">
              <a:off x="7276738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9" name="Rectangle 32">
              <a:extLst>
                <a:ext uri="{FF2B5EF4-FFF2-40B4-BE49-F238E27FC236}">
                  <a16:creationId xmlns:a16="http://schemas.microsoft.com/office/drawing/2014/main" id="{9ABA652F-8A44-4BB9-839D-9CF86FF7D970}"/>
                </a:ext>
              </a:extLst>
            </p:cNvPr>
            <p:cNvSpPr/>
            <p:nvPr/>
          </p:nvSpPr>
          <p:spPr>
            <a:xfrm rot="16200000">
              <a:off x="7270818" y="5028315"/>
              <a:ext cx="120315" cy="99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0" name="Block Arc 83">
              <a:extLst>
                <a:ext uri="{FF2B5EF4-FFF2-40B4-BE49-F238E27FC236}">
                  <a16:creationId xmlns:a16="http://schemas.microsoft.com/office/drawing/2014/main" id="{4B4B00C4-48C6-4853-95E7-979E1FC92A99}"/>
                </a:ext>
              </a:extLst>
            </p:cNvPr>
            <p:cNvSpPr/>
            <p:nvPr/>
          </p:nvSpPr>
          <p:spPr>
            <a:xfrm rot="16200000" flipH="1">
              <a:off x="6319854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41" name="Rectangle 32">
              <a:extLst>
                <a:ext uri="{FF2B5EF4-FFF2-40B4-BE49-F238E27FC236}">
                  <a16:creationId xmlns:a16="http://schemas.microsoft.com/office/drawing/2014/main" id="{A697B477-1E1B-45A8-A5DE-203AA123F2EB}"/>
                </a:ext>
              </a:extLst>
            </p:cNvPr>
            <p:cNvSpPr/>
            <p:nvPr/>
          </p:nvSpPr>
          <p:spPr>
            <a:xfrm>
              <a:off x="6319854" y="4877064"/>
              <a:ext cx="120315" cy="187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grpSp>
        <p:nvGrpSpPr>
          <p:cNvPr id="48" name="그룹 101">
            <a:extLst>
              <a:ext uri="{FF2B5EF4-FFF2-40B4-BE49-F238E27FC236}">
                <a16:creationId xmlns:a16="http://schemas.microsoft.com/office/drawing/2014/main" id="{7D07FC30-A220-42C7-B276-B26D594F9FF2}"/>
              </a:ext>
            </a:extLst>
          </p:cNvPr>
          <p:cNvGrpSpPr/>
          <p:nvPr/>
        </p:nvGrpSpPr>
        <p:grpSpPr>
          <a:xfrm flipH="1">
            <a:off x="1928073" y="4022020"/>
            <a:ext cx="3956474" cy="2066287"/>
            <a:chOff x="6319854" y="4022016"/>
            <a:chExt cx="3956473" cy="2066287"/>
          </a:xfrm>
        </p:grpSpPr>
        <p:grpSp>
          <p:nvGrpSpPr>
            <p:cNvPr id="49" name="그룹 102">
              <a:extLst>
                <a:ext uri="{FF2B5EF4-FFF2-40B4-BE49-F238E27FC236}">
                  <a16:creationId xmlns:a16="http://schemas.microsoft.com/office/drawing/2014/main" id="{3E9D771D-8F94-452D-81CC-6B561D9B1B88}"/>
                </a:ext>
              </a:extLst>
            </p:cNvPr>
            <p:cNvGrpSpPr/>
            <p:nvPr/>
          </p:nvGrpSpPr>
          <p:grpSpPr>
            <a:xfrm>
              <a:off x="9196326" y="4360204"/>
              <a:ext cx="1080001" cy="1728099"/>
              <a:chOff x="9196326" y="4360204"/>
              <a:chExt cx="1080001" cy="1728099"/>
            </a:xfrm>
          </p:grpSpPr>
          <p:sp>
            <p:nvSpPr>
              <p:cNvPr id="58" name="Rectangle 32">
                <a:extLst>
                  <a:ext uri="{FF2B5EF4-FFF2-40B4-BE49-F238E27FC236}">
                    <a16:creationId xmlns:a16="http://schemas.microsoft.com/office/drawing/2014/main" id="{9B95FCDA-F1D3-4B5E-98E6-70DF747C6BB9}"/>
                  </a:ext>
                </a:extLst>
              </p:cNvPr>
              <p:cNvSpPr/>
              <p:nvPr/>
            </p:nvSpPr>
            <p:spPr>
              <a:xfrm rot="10800000">
                <a:off x="10156012" y="4360204"/>
                <a:ext cx="120315" cy="122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9" name="Block Arc 83">
                <a:extLst>
                  <a:ext uri="{FF2B5EF4-FFF2-40B4-BE49-F238E27FC236}">
                    <a16:creationId xmlns:a16="http://schemas.microsoft.com/office/drawing/2014/main" id="{6D08E780-AECF-4C0D-82CC-835EC79A6C95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Rectangle 32">
                <a:extLst>
                  <a:ext uri="{FF2B5EF4-FFF2-40B4-BE49-F238E27FC236}">
                    <a16:creationId xmlns:a16="http://schemas.microsoft.com/office/drawing/2014/main" id="{0282B352-9BC5-4AF9-AEA6-4B221FB7F131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0" name="그룹 103">
              <a:extLst>
                <a:ext uri="{FF2B5EF4-FFF2-40B4-BE49-F238E27FC236}">
                  <a16:creationId xmlns:a16="http://schemas.microsoft.com/office/drawing/2014/main" id="{4FD643CB-8A37-4A26-8944-39B321790E14}"/>
                </a:ext>
              </a:extLst>
            </p:cNvPr>
            <p:cNvGrpSpPr/>
            <p:nvPr/>
          </p:nvGrpSpPr>
          <p:grpSpPr>
            <a:xfrm rot="10800000">
              <a:off x="8236185" y="4022016"/>
              <a:ext cx="1080001" cy="1080000"/>
              <a:chOff x="9196326" y="5008303"/>
              <a:chExt cx="1080001" cy="1080000"/>
            </a:xfrm>
          </p:grpSpPr>
          <p:sp>
            <p:nvSpPr>
              <p:cNvPr id="55" name="Rectangle 32">
                <a:extLst>
                  <a:ext uri="{FF2B5EF4-FFF2-40B4-BE49-F238E27FC236}">
                    <a16:creationId xmlns:a16="http://schemas.microsoft.com/office/drawing/2014/main" id="{91F53C3D-8C0D-4631-A428-D4479CD44EAC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6" name="Block Arc 83">
                <a:extLst>
                  <a:ext uri="{FF2B5EF4-FFF2-40B4-BE49-F238E27FC236}">
                    <a16:creationId xmlns:a16="http://schemas.microsoft.com/office/drawing/2014/main" id="{53190798-3A2C-4424-9D20-70B612F4466A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Rectangle 32">
                <a:extLst>
                  <a:ext uri="{FF2B5EF4-FFF2-40B4-BE49-F238E27FC236}">
                    <a16:creationId xmlns:a16="http://schemas.microsoft.com/office/drawing/2014/main" id="{99C1AA6C-502F-481F-8E9E-4C4D16455D55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51" name="Block Arc 83">
              <a:extLst>
                <a:ext uri="{FF2B5EF4-FFF2-40B4-BE49-F238E27FC236}">
                  <a16:creationId xmlns:a16="http://schemas.microsoft.com/office/drawing/2014/main" id="{CF199B21-64CA-4B9E-AE17-BF7361F9EE19}"/>
                </a:ext>
              </a:extLst>
            </p:cNvPr>
            <p:cNvSpPr/>
            <p:nvPr/>
          </p:nvSpPr>
          <p:spPr>
            <a:xfrm rot="5400000">
              <a:off x="7276738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2" name="Rectangle 32">
              <a:extLst>
                <a:ext uri="{FF2B5EF4-FFF2-40B4-BE49-F238E27FC236}">
                  <a16:creationId xmlns:a16="http://schemas.microsoft.com/office/drawing/2014/main" id="{F64E88FC-0E23-482F-AACE-FF5D616DF661}"/>
                </a:ext>
              </a:extLst>
            </p:cNvPr>
            <p:cNvSpPr/>
            <p:nvPr/>
          </p:nvSpPr>
          <p:spPr>
            <a:xfrm rot="16200000">
              <a:off x="7270818" y="5028315"/>
              <a:ext cx="120315" cy="99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53" name="Block Arc 83">
              <a:extLst>
                <a:ext uri="{FF2B5EF4-FFF2-40B4-BE49-F238E27FC236}">
                  <a16:creationId xmlns:a16="http://schemas.microsoft.com/office/drawing/2014/main" id="{2F1B503B-37BE-408B-A09D-06CB1CB2C9DD}"/>
                </a:ext>
              </a:extLst>
            </p:cNvPr>
            <p:cNvSpPr/>
            <p:nvPr/>
          </p:nvSpPr>
          <p:spPr>
            <a:xfrm rot="16200000" flipH="1">
              <a:off x="6319854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4" name="Rectangle 32">
              <a:extLst>
                <a:ext uri="{FF2B5EF4-FFF2-40B4-BE49-F238E27FC236}">
                  <a16:creationId xmlns:a16="http://schemas.microsoft.com/office/drawing/2014/main" id="{249D05CC-A136-446B-AACF-4CCC487DB056}"/>
                </a:ext>
              </a:extLst>
            </p:cNvPr>
            <p:cNvSpPr/>
            <p:nvPr/>
          </p:nvSpPr>
          <p:spPr>
            <a:xfrm>
              <a:off x="6319854" y="4877064"/>
              <a:ext cx="120315" cy="187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93C940A-66AE-4343-9B84-0F100C2B2C49}"/>
              </a:ext>
            </a:extLst>
          </p:cNvPr>
          <p:cNvSpPr txBox="1"/>
          <p:nvPr/>
        </p:nvSpPr>
        <p:spPr>
          <a:xfrm>
            <a:off x="3460291" y="1700000"/>
            <a:ext cx="527141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867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9" name="직사각형 17">
            <a:extLst>
              <a:ext uri="{FF2B5EF4-FFF2-40B4-BE49-F238E27FC236}">
                <a16:creationId xmlns:a16="http://schemas.microsoft.com/office/drawing/2014/main" id="{BEE73400-29D5-4753-9905-A448FAB2111D}"/>
              </a:ext>
            </a:extLst>
          </p:cNvPr>
          <p:cNvSpPr/>
          <p:nvPr/>
        </p:nvSpPr>
        <p:spPr>
          <a:xfrm>
            <a:off x="0" y="3393888"/>
            <a:ext cx="12192000" cy="2520280"/>
          </a:xfrm>
          <a:prstGeom prst="rect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49B912-74CA-45E5-BA25-D68C1EA0A285}"/>
              </a:ext>
            </a:extLst>
          </p:cNvPr>
          <p:cNvSpPr txBox="1"/>
          <p:nvPr/>
        </p:nvSpPr>
        <p:spPr>
          <a:xfrm>
            <a:off x="922957" y="42004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474A004-FF54-467C-B913-55A42E922DDA}"/>
              </a:ext>
            </a:extLst>
          </p:cNvPr>
          <p:cNvSpPr txBox="1"/>
          <p:nvPr/>
        </p:nvSpPr>
        <p:spPr>
          <a:xfrm>
            <a:off x="922957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A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362300-BBFB-4BA6-B613-F0196B5E31F7}"/>
              </a:ext>
            </a:extLst>
          </p:cNvPr>
          <p:cNvSpPr txBox="1"/>
          <p:nvPr/>
        </p:nvSpPr>
        <p:spPr>
          <a:xfrm>
            <a:off x="3745984" y="42131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09F5489-71FB-4558-BFDD-F37C46524EE7}"/>
              </a:ext>
            </a:extLst>
          </p:cNvPr>
          <p:cNvSpPr txBox="1"/>
          <p:nvPr/>
        </p:nvSpPr>
        <p:spPr>
          <a:xfrm>
            <a:off x="6569011" y="42258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E2DB131-19FF-4D94-B49A-E04EFB472608}"/>
              </a:ext>
            </a:extLst>
          </p:cNvPr>
          <p:cNvSpPr txBox="1"/>
          <p:nvPr/>
        </p:nvSpPr>
        <p:spPr>
          <a:xfrm>
            <a:off x="9392038" y="42385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F4E6DC1-4655-41E6-B99E-F0D6FB93520A}"/>
              </a:ext>
            </a:extLst>
          </p:cNvPr>
          <p:cNvSpPr txBox="1"/>
          <p:nvPr/>
        </p:nvSpPr>
        <p:spPr>
          <a:xfrm>
            <a:off x="3745984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B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E78AF33-38E6-4BBA-BE7A-FE60C8DD9381}"/>
              </a:ext>
            </a:extLst>
          </p:cNvPr>
          <p:cNvSpPr txBox="1"/>
          <p:nvPr/>
        </p:nvSpPr>
        <p:spPr>
          <a:xfrm>
            <a:off x="6569011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C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F4A4007-65C5-4CC3-82EE-763BB1537E90}"/>
              </a:ext>
            </a:extLst>
          </p:cNvPr>
          <p:cNvSpPr txBox="1"/>
          <p:nvPr/>
        </p:nvSpPr>
        <p:spPr>
          <a:xfrm>
            <a:off x="9392038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D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cxnSp>
        <p:nvCxnSpPr>
          <p:cNvPr id="66" name="직선 연결선 55">
            <a:extLst>
              <a:ext uri="{FF2B5EF4-FFF2-40B4-BE49-F238E27FC236}">
                <a16:creationId xmlns:a16="http://schemas.microsoft.com/office/drawing/2014/main" id="{FA9CB416-2121-47E0-92F9-BFFD31F4144E}"/>
              </a:ext>
            </a:extLst>
          </p:cNvPr>
          <p:cNvCxnSpPr/>
          <p:nvPr/>
        </p:nvCxnSpPr>
        <p:spPr>
          <a:xfrm rot="10800000">
            <a:off x="2820519" y="2689684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직선 연결선 56">
            <a:extLst>
              <a:ext uri="{FF2B5EF4-FFF2-40B4-BE49-F238E27FC236}">
                <a16:creationId xmlns:a16="http://schemas.microsoft.com/office/drawing/2014/main" id="{1DE15322-0788-46FF-B72D-341A506EC9A8}"/>
              </a:ext>
            </a:extLst>
          </p:cNvPr>
          <p:cNvCxnSpPr/>
          <p:nvPr/>
        </p:nvCxnSpPr>
        <p:spPr>
          <a:xfrm rot="10800000">
            <a:off x="5619432" y="2673808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8" name="직선 연결선 57">
            <a:extLst>
              <a:ext uri="{FF2B5EF4-FFF2-40B4-BE49-F238E27FC236}">
                <a16:creationId xmlns:a16="http://schemas.microsoft.com/office/drawing/2014/main" id="{43AB85C3-44BA-410F-A8B8-63612739BE1E}"/>
              </a:ext>
            </a:extLst>
          </p:cNvPr>
          <p:cNvCxnSpPr/>
          <p:nvPr/>
        </p:nvCxnSpPr>
        <p:spPr>
          <a:xfrm rot="10800000">
            <a:off x="8418345" y="2657932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7BEB8A1-8D4E-4A3F-AEF5-AF181AA9D749}"/>
              </a:ext>
            </a:extLst>
          </p:cNvPr>
          <p:cNvGrpSpPr/>
          <p:nvPr/>
        </p:nvGrpSpPr>
        <p:grpSpPr>
          <a:xfrm rot="10800000" flipH="1" flipV="1">
            <a:off x="1376150" y="2166021"/>
            <a:ext cx="983824" cy="983824"/>
            <a:chOff x="5833678" y="585323"/>
            <a:chExt cx="790407" cy="790407"/>
          </a:xfrm>
        </p:grpSpPr>
        <p:sp>
          <p:nvSpPr>
            <p:cNvPr id="74" name="Arc 3">
              <a:extLst>
                <a:ext uri="{FF2B5EF4-FFF2-40B4-BE49-F238E27FC236}">
                  <a16:creationId xmlns:a16="http://schemas.microsoft.com/office/drawing/2014/main" id="{0E80B774-2B5C-4A43-878A-02371A4E219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2D911A10-85D3-4740-B44D-D585EBE1AF6D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C7B3C64-4D86-4E28-9E41-9A8FBE472282}"/>
              </a:ext>
            </a:extLst>
          </p:cNvPr>
          <p:cNvGrpSpPr/>
          <p:nvPr/>
        </p:nvGrpSpPr>
        <p:grpSpPr>
          <a:xfrm rot="10800000" flipH="1" flipV="1">
            <a:off x="7022204" y="2166021"/>
            <a:ext cx="983824" cy="983824"/>
            <a:chOff x="5833678" y="585323"/>
            <a:chExt cx="790407" cy="790407"/>
          </a:xfrm>
        </p:grpSpPr>
        <p:sp>
          <p:nvSpPr>
            <p:cNvPr id="77" name="Arc 3">
              <a:extLst>
                <a:ext uri="{FF2B5EF4-FFF2-40B4-BE49-F238E27FC236}">
                  <a16:creationId xmlns:a16="http://schemas.microsoft.com/office/drawing/2014/main" id="{2BFA90F2-DCF2-4881-B798-4D4ACF91E5E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FDE800C-9116-40C4-9DE1-04B345D74FF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B56A4CE-4AD5-43CD-AA78-21060A716D30}"/>
              </a:ext>
            </a:extLst>
          </p:cNvPr>
          <p:cNvGrpSpPr/>
          <p:nvPr/>
        </p:nvGrpSpPr>
        <p:grpSpPr>
          <a:xfrm rot="10800000" flipH="1" flipV="1">
            <a:off x="9845230" y="2166022"/>
            <a:ext cx="983824" cy="983824"/>
            <a:chOff x="5833678" y="585323"/>
            <a:chExt cx="790407" cy="790407"/>
          </a:xfrm>
        </p:grpSpPr>
        <p:sp>
          <p:nvSpPr>
            <p:cNvPr id="80" name="Arc 3">
              <a:extLst>
                <a:ext uri="{FF2B5EF4-FFF2-40B4-BE49-F238E27FC236}">
                  <a16:creationId xmlns:a16="http://schemas.microsoft.com/office/drawing/2014/main" id="{B5CAC2D4-8550-4E1A-8F7F-55C8BFBB41E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DA64B8F-610D-418D-9108-76553DA8DF47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F9490A5-6301-4096-90E8-9AC95692C91C}"/>
              </a:ext>
            </a:extLst>
          </p:cNvPr>
          <p:cNvGrpSpPr/>
          <p:nvPr/>
        </p:nvGrpSpPr>
        <p:grpSpPr>
          <a:xfrm rot="10800000" flipH="1" flipV="1">
            <a:off x="4199177" y="2166021"/>
            <a:ext cx="983824" cy="983824"/>
            <a:chOff x="5833678" y="585323"/>
            <a:chExt cx="790407" cy="790407"/>
          </a:xfrm>
        </p:grpSpPr>
        <p:sp>
          <p:nvSpPr>
            <p:cNvPr id="83" name="Arc 3">
              <a:extLst>
                <a:ext uri="{FF2B5EF4-FFF2-40B4-BE49-F238E27FC236}">
                  <a16:creationId xmlns:a16="http://schemas.microsoft.com/office/drawing/2014/main" id="{276645B0-6956-41CD-B26E-CFED8FEA85A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895CD59-981E-4772-A5E1-C84124AC0972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85" name="Rounded Rectangle 6">
            <a:extLst>
              <a:ext uri="{FF2B5EF4-FFF2-40B4-BE49-F238E27FC236}">
                <a16:creationId xmlns:a16="http://schemas.microsoft.com/office/drawing/2014/main" id="{A25CCAF0-D7B5-41C0-A88B-4242640B1738}"/>
              </a:ext>
            </a:extLst>
          </p:cNvPr>
          <p:cNvSpPr/>
          <p:nvPr/>
        </p:nvSpPr>
        <p:spPr>
          <a:xfrm>
            <a:off x="1683747" y="2470543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6" name="Rectangle 9">
            <a:extLst>
              <a:ext uri="{FF2B5EF4-FFF2-40B4-BE49-F238E27FC236}">
                <a16:creationId xmlns:a16="http://schemas.microsoft.com/office/drawing/2014/main" id="{5FB146B7-9252-4090-A864-7633FCD44D8A}"/>
              </a:ext>
            </a:extLst>
          </p:cNvPr>
          <p:cNvSpPr/>
          <p:nvPr/>
        </p:nvSpPr>
        <p:spPr>
          <a:xfrm>
            <a:off x="4510289" y="2452196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7" name="Rounded Rectangle 5">
            <a:extLst>
              <a:ext uri="{FF2B5EF4-FFF2-40B4-BE49-F238E27FC236}">
                <a16:creationId xmlns:a16="http://schemas.microsoft.com/office/drawing/2014/main" id="{455C278C-C06C-4906-A722-AFF624F96C08}"/>
              </a:ext>
            </a:extLst>
          </p:cNvPr>
          <p:cNvSpPr/>
          <p:nvPr/>
        </p:nvSpPr>
        <p:spPr>
          <a:xfrm flipH="1">
            <a:off x="7299784" y="2484665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8" name="Rounded Rectangle 27">
            <a:extLst>
              <a:ext uri="{FF2B5EF4-FFF2-40B4-BE49-F238E27FC236}">
                <a16:creationId xmlns:a16="http://schemas.microsoft.com/office/drawing/2014/main" id="{5A4E5227-D3EB-4ACA-B19B-5B3BE0699436}"/>
              </a:ext>
            </a:extLst>
          </p:cNvPr>
          <p:cNvSpPr/>
          <p:nvPr/>
        </p:nvSpPr>
        <p:spPr>
          <a:xfrm>
            <a:off x="10136078" y="2503488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F41AB2-B82F-47EC-BB55-B3D61A75FA7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EF08EBC-049E-4D50-9112-F3ACC359E11F}"/>
              </a:ext>
            </a:extLst>
          </p:cNvPr>
          <p:cNvGrpSpPr/>
          <p:nvPr/>
        </p:nvGrpSpPr>
        <p:grpSpPr>
          <a:xfrm>
            <a:off x="8709121" y="1066548"/>
            <a:ext cx="3283552" cy="2537429"/>
            <a:chOff x="8709121" y="1050623"/>
            <a:chExt cx="3283552" cy="253742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7603CD7-4964-4227-9E8F-D06A0D6F6F8C}"/>
                </a:ext>
              </a:extLst>
            </p:cNvPr>
            <p:cNvSpPr txBox="1"/>
            <p:nvPr/>
          </p:nvSpPr>
          <p:spPr>
            <a:xfrm>
              <a:off x="8709121" y="10506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498392-277F-49B4-B23E-12808130E6B0}"/>
                </a:ext>
              </a:extLst>
            </p:cNvPr>
            <p:cNvSpPr txBox="1"/>
            <p:nvPr/>
          </p:nvSpPr>
          <p:spPr>
            <a:xfrm>
              <a:off x="8709121" y="13717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0888D88-82A3-4C63-BE92-3EFD47AC33A2}"/>
                </a:ext>
              </a:extLst>
            </p:cNvPr>
            <p:cNvSpPr txBox="1"/>
            <p:nvPr/>
          </p:nvSpPr>
          <p:spPr>
            <a:xfrm>
              <a:off x="8709121" y="233526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A8DE644-77E8-4E3F-B4F5-82E2EDC888BF}"/>
                </a:ext>
              </a:extLst>
            </p:cNvPr>
            <p:cNvSpPr txBox="1"/>
            <p:nvPr/>
          </p:nvSpPr>
          <p:spPr>
            <a:xfrm>
              <a:off x="8709121" y="201410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A8F38A9-A933-46D6-8C04-5355B95F3756}"/>
                </a:ext>
              </a:extLst>
            </p:cNvPr>
            <p:cNvSpPr txBox="1"/>
            <p:nvPr/>
          </p:nvSpPr>
          <p:spPr>
            <a:xfrm>
              <a:off x="8709121" y="169294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74717F-3D5C-4C42-AC55-AD52FCBA9B15}"/>
                </a:ext>
              </a:extLst>
            </p:cNvPr>
            <p:cNvSpPr txBox="1"/>
            <p:nvPr/>
          </p:nvSpPr>
          <p:spPr>
            <a:xfrm>
              <a:off x="8709121" y="26564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AFDD630-654B-4AD8-8AE7-4A0B647D10D2}"/>
                </a:ext>
              </a:extLst>
            </p:cNvPr>
            <p:cNvSpPr txBox="1"/>
            <p:nvPr/>
          </p:nvSpPr>
          <p:spPr>
            <a:xfrm>
              <a:off x="8709121" y="3298742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F6AE2F-92B7-4518-A14C-AA8EE9A8AD93}"/>
                </a:ext>
              </a:extLst>
            </p:cNvPr>
            <p:cNvSpPr txBox="1"/>
            <p:nvPr/>
          </p:nvSpPr>
          <p:spPr>
            <a:xfrm>
              <a:off x="8709121" y="29775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D0C9576-D67E-478C-8FC3-A54ABEF72E5A}"/>
              </a:ext>
            </a:extLst>
          </p:cNvPr>
          <p:cNvGrpSpPr/>
          <p:nvPr/>
        </p:nvGrpSpPr>
        <p:grpSpPr>
          <a:xfrm flipH="1">
            <a:off x="407552" y="1066548"/>
            <a:ext cx="3283552" cy="2537429"/>
            <a:chOff x="8861521" y="1203023"/>
            <a:chExt cx="3283552" cy="253742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98035DE-4937-482A-A5FC-ED51961BD151}"/>
                </a:ext>
              </a:extLst>
            </p:cNvPr>
            <p:cNvSpPr txBox="1"/>
            <p:nvPr/>
          </p:nvSpPr>
          <p:spPr>
            <a:xfrm>
              <a:off x="8861521" y="12030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2E2FFDF-080E-4832-B591-8859C8496CBC}"/>
                </a:ext>
              </a:extLst>
            </p:cNvPr>
            <p:cNvSpPr txBox="1"/>
            <p:nvPr/>
          </p:nvSpPr>
          <p:spPr>
            <a:xfrm>
              <a:off x="8861521" y="15241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16981D3-3198-4316-9F41-F121C705C8B8}"/>
                </a:ext>
              </a:extLst>
            </p:cNvPr>
            <p:cNvSpPr txBox="1"/>
            <p:nvPr/>
          </p:nvSpPr>
          <p:spPr>
            <a:xfrm>
              <a:off x="8861521" y="248766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120F56E-3C75-4AFD-B709-C54322B1D2CA}"/>
                </a:ext>
              </a:extLst>
            </p:cNvPr>
            <p:cNvSpPr txBox="1"/>
            <p:nvPr/>
          </p:nvSpPr>
          <p:spPr>
            <a:xfrm>
              <a:off x="8861521" y="216650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9A4A716-0F9E-4F8C-B12E-0245D0398B7C}"/>
                </a:ext>
              </a:extLst>
            </p:cNvPr>
            <p:cNvSpPr txBox="1"/>
            <p:nvPr/>
          </p:nvSpPr>
          <p:spPr>
            <a:xfrm>
              <a:off x="8861521" y="184534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A82F274-2452-4FBA-8050-4B4B3326E42D}"/>
                </a:ext>
              </a:extLst>
            </p:cNvPr>
            <p:cNvSpPr txBox="1"/>
            <p:nvPr/>
          </p:nvSpPr>
          <p:spPr>
            <a:xfrm>
              <a:off x="8861521" y="28088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5778DE1-AD2D-4FEE-8CF1-022B67758393}"/>
                </a:ext>
              </a:extLst>
            </p:cNvPr>
            <p:cNvSpPr txBox="1"/>
            <p:nvPr/>
          </p:nvSpPr>
          <p:spPr>
            <a:xfrm>
              <a:off x="8861521" y="3451142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9422212-0B6F-4EE0-83AE-C72BE4FFEBB6}"/>
                </a:ext>
              </a:extLst>
            </p:cNvPr>
            <p:cNvSpPr txBox="1"/>
            <p:nvPr/>
          </p:nvSpPr>
          <p:spPr>
            <a:xfrm>
              <a:off x="8861521" y="31299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0D98B04E-8E1A-4651-9D8B-8AA66726C3E8}"/>
              </a:ext>
            </a:extLst>
          </p:cNvPr>
          <p:cNvSpPr/>
          <p:nvPr/>
        </p:nvSpPr>
        <p:spPr>
          <a:xfrm>
            <a:off x="0" y="4472492"/>
            <a:ext cx="12192000" cy="93731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6D7448-7BE4-4822-8466-E5005F7070E0}"/>
              </a:ext>
            </a:extLst>
          </p:cNvPr>
          <p:cNvSpPr txBox="1"/>
          <p:nvPr/>
        </p:nvSpPr>
        <p:spPr>
          <a:xfrm>
            <a:off x="354990" y="4556427"/>
            <a:ext cx="3336114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373464-052C-4181-846B-040762CD16D6}"/>
              </a:ext>
            </a:extLst>
          </p:cNvPr>
          <p:cNvSpPr txBox="1"/>
          <p:nvPr/>
        </p:nvSpPr>
        <p:spPr>
          <a:xfrm>
            <a:off x="354990" y="5519737"/>
            <a:ext cx="333611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accent3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EF41ED-0DED-4CF8-8B31-08436E4E3DB9}"/>
              </a:ext>
            </a:extLst>
          </p:cNvPr>
          <p:cNvSpPr txBox="1"/>
          <p:nvPr/>
        </p:nvSpPr>
        <p:spPr>
          <a:xfrm>
            <a:off x="8818264" y="4571815"/>
            <a:ext cx="3301818" cy="738664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We Create</a:t>
            </a:r>
          </a:p>
          <a:p>
            <a:r>
              <a:rPr lang="en-US" altLang="ko-KR" sz="2400" dirty="0">
                <a:solidFill>
                  <a:schemeClr val="bg1"/>
                </a:solidFill>
              </a:rPr>
              <a:t>Quality Professional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023C713-25AC-42C9-916C-4E07CDBB0BBF}"/>
              </a:ext>
            </a:extLst>
          </p:cNvPr>
          <p:cNvSpPr txBox="1"/>
          <p:nvPr/>
        </p:nvSpPr>
        <p:spPr>
          <a:xfrm>
            <a:off x="8819796" y="5926538"/>
            <a:ext cx="317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NO.1 Presentation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01B55DF-07E8-4059-BD8C-E80CC0C53797}"/>
              </a:ext>
            </a:extLst>
          </p:cNvPr>
          <p:cNvSpPr txBox="1"/>
          <p:nvPr/>
        </p:nvSpPr>
        <p:spPr>
          <a:xfrm>
            <a:off x="8819796" y="5587854"/>
            <a:ext cx="31728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Modern  PowerPoint  Presentation</a:t>
            </a:r>
            <a:endParaRPr lang="ko-KR" altLang="en-US" sz="1400" b="1" dirty="0">
              <a:solidFill>
                <a:srgbClr val="C00000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528432"/>
      </p:ext>
    </p:extLst>
  </p:cSld>
  <p:clrMapOvr>
    <a:masterClrMapping/>
  </p:clrMapOvr>
</p:sld>
</file>

<file path=ppt/theme/theme1.xml><?xml version="1.0" encoding="utf-8"?>
<a:theme xmlns:a="http://schemas.openxmlformats.org/drawingml/2006/main" name="https://www.freeppt7.com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-https://www.freeppt7.com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-https://www.freeppt7.com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4637</Words>
  <Application>Microsoft Office PowerPoint</Application>
  <PresentationFormat>Widescreen</PresentationFormat>
  <Paragraphs>561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Arial</vt:lpstr>
      <vt:lpstr>Arial (Headings)</vt:lpstr>
      <vt:lpstr>Calibri</vt:lpstr>
      <vt:lpstr>Wingdings</vt:lpstr>
      <vt:lpstr>https://www.freeppt7.com</vt:lpstr>
      <vt:lpstr>1-https://www.freeppt7.com</vt:lpstr>
      <vt:lpstr>2-https://www.freeppt7.com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www.freeppt7.com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www.freeppt7.com</dc:creator>
  <cp:keywords>https:/www.freeppt7.com</cp:keywords>
  <dc:description>https://www.freeppt7.com</dc:description>
  <cp:lastModifiedBy>CGN_00</cp:lastModifiedBy>
  <cp:revision>61</cp:revision>
  <dcterms:created xsi:type="dcterms:W3CDTF">2020-01-20T05:08:25Z</dcterms:created>
  <dcterms:modified xsi:type="dcterms:W3CDTF">2022-12-19T03:18:06Z</dcterms:modified>
</cp:coreProperties>
</file>

<file path=docProps/thumbnail.jpeg>
</file>